
<file path=[Content_Types].xml><?xml version="1.0" encoding="utf-8"?>
<Types xmlns="http://schemas.openxmlformats.org/package/2006/content-types">
  <Default Extension="emf" ContentType="image/x-emf"/>
  <Default Extension="mp4" ContentType="video/mp4"/>
  <Default Extension="png" ContentType="image/png"/>
  <Default Extension="rels" ContentType="application/vnd.openxmlformats-package.relationships+xml"/>
  <Default Extension="vtt" ContentType="text/vt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1"/>
  </p:notesMasterIdLst>
  <p:handoutMasterIdLst>
    <p:handoutMasterId r:id="rId12"/>
  </p:handoutMasterIdLst>
  <p:sldIdLst>
    <p:sldId id="256" r:id="rId2"/>
    <p:sldId id="271" r:id="rId3"/>
    <p:sldId id="279" r:id="rId4"/>
    <p:sldId id="281" r:id="rId5"/>
    <p:sldId id="280" r:id="rId6"/>
    <p:sldId id="257" r:id="rId7"/>
    <p:sldId id="275" r:id="rId8"/>
    <p:sldId id="276" r:id="rId9"/>
    <p:sldId id="282" r:id="rId10"/>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ienvenue" id="{E75E278A-FF0E-49A4-B170-79828D63BBAD}">
          <p14:sldIdLst>
            <p14:sldId id="256"/>
          </p14:sldIdLst>
        </p14:section>
        <p14:section name="Création, morphose, annotation, collaboration, recherche" id="{B9B51309-D148-4332-87C2-07BE32FBCA3B}">
          <p14:sldIdLst>
            <p14:sldId id="271"/>
            <p14:sldId id="279"/>
            <p14:sldId id="281"/>
            <p14:sldId id="280"/>
            <p14:sldId id="257"/>
            <p14:sldId id="275"/>
            <p14:sldId id="276"/>
          </p14:sldIdLst>
        </p14:section>
        <p14:section name="En savoir plus" id="{2CC34DB2-6590-42C0-AD4B-A04C6060184E}">
          <p14:sldIdLst>
            <p14:sldId id="28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eu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41" autoAdjust="0"/>
  </p:normalViewPr>
  <p:slideViewPr>
    <p:cSldViewPr snapToGrid="0">
      <p:cViewPr varScale="1">
        <p:scale>
          <a:sx n="86" d="100"/>
          <a:sy n="86" d="100"/>
        </p:scale>
        <p:origin x="562" y="67"/>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6" d="100"/>
          <a:sy n="86" d="100"/>
        </p:scale>
        <p:origin x="311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0A10B748-EA40-4668-98E8-E24129A8E968}" type="datetime1">
              <a:rPr lang="fr-FR" smtClean="0"/>
              <a:t>27/06/2022</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679768-A2FC-4D08-91F6-8DCE6C566B36}" type="slidenum">
              <a:rPr lang="fr-FR" smtClean="0"/>
              <a:t>‹N°›</a:t>
            </a:fld>
            <a:endParaRPr lang="fr-FR"/>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track1.vtt>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40F4E9AA-8B68-4026-826F-95F859DBBF5A}" type="datetime1">
              <a:rPr lang="fr-FR" noProof="0" smtClean="0"/>
              <a:t>27/06/2022</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F61EA0F-A667-4B49-8422-0062BC55E249}" type="slidenum">
              <a:rPr lang="fr-FR" noProof="0" smtClean="0"/>
              <a:t>‹N°›</a:t>
            </a:fld>
            <a:endParaRPr lang="fr-FR" noProof="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685800" y="1143000"/>
            <a:ext cx="5486400" cy="3086100"/>
          </a:xfrm>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DF61EA0F-A667-4B49-8422-0062BC55E249}" type="slidenum">
              <a:rPr lang="fr-FR" smtClean="0"/>
              <a:t>1</a:t>
            </a:fld>
            <a:endParaRPr lang="fr-FR"/>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F61EA0F-A667-4B49-8422-0062BC55E249}" type="slidenum">
              <a:rPr lang="fr-FR" smtClean="0"/>
              <a:t>2</a:t>
            </a:fld>
            <a:endParaRPr lang="fr-FR"/>
          </a:p>
        </p:txBody>
      </p:sp>
    </p:spTree>
    <p:extLst>
      <p:ext uri="{BB962C8B-B14F-4D97-AF65-F5344CB8AC3E}">
        <p14:creationId xmlns:p14="http://schemas.microsoft.com/office/powerpoint/2010/main" val="4473655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F61EA0F-A667-4B49-8422-0062BC55E249}" type="slidenum">
              <a:rPr lang="fr-FR" smtClean="0"/>
              <a:t>3</a:t>
            </a:fld>
            <a:endParaRPr lang="fr-FR"/>
          </a:p>
        </p:txBody>
      </p:sp>
    </p:spTree>
    <p:extLst>
      <p:ext uri="{BB962C8B-B14F-4D97-AF65-F5344CB8AC3E}">
        <p14:creationId xmlns:p14="http://schemas.microsoft.com/office/powerpoint/2010/main" val="18862814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F61EA0F-A667-4B49-8422-0062BC55E249}" type="slidenum">
              <a:rPr lang="fr-FR" smtClean="0"/>
              <a:t>4</a:t>
            </a:fld>
            <a:endParaRPr lang="fr-FR"/>
          </a:p>
        </p:txBody>
      </p:sp>
    </p:spTree>
    <p:extLst>
      <p:ext uri="{BB962C8B-B14F-4D97-AF65-F5344CB8AC3E}">
        <p14:creationId xmlns:p14="http://schemas.microsoft.com/office/powerpoint/2010/main" val="3744410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F61EA0F-A667-4B49-8422-0062BC55E249}" type="slidenum">
              <a:rPr lang="fr-FR" smtClean="0"/>
              <a:t>5</a:t>
            </a:fld>
            <a:endParaRPr lang="fr-FR"/>
          </a:p>
        </p:txBody>
      </p:sp>
    </p:spTree>
    <p:extLst>
      <p:ext uri="{BB962C8B-B14F-4D97-AF65-F5344CB8AC3E}">
        <p14:creationId xmlns:p14="http://schemas.microsoft.com/office/powerpoint/2010/main" val="1997263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DF61EA0F-A667-4B49-8422-0062BC55E249}" type="slidenum">
              <a:rPr lang="fr-FR" smtClean="0"/>
              <a:t>6</a:t>
            </a:fld>
            <a:endParaRPr lang="fr-FR"/>
          </a:p>
        </p:txBody>
      </p:sp>
    </p:spTree>
    <p:extLst>
      <p:ext uri="{BB962C8B-B14F-4D97-AF65-F5344CB8AC3E}">
        <p14:creationId xmlns:p14="http://schemas.microsoft.com/office/powerpoint/2010/main" val="3034230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F61EA0F-A667-4B49-8422-0062BC55E249}" type="slidenum">
              <a:rPr lang="fr-FR" smtClean="0"/>
              <a:t>7</a:t>
            </a:fld>
            <a:endParaRPr lang="fr-FR"/>
          </a:p>
        </p:txBody>
      </p:sp>
    </p:spTree>
    <p:extLst>
      <p:ext uri="{BB962C8B-B14F-4D97-AF65-F5344CB8AC3E}">
        <p14:creationId xmlns:p14="http://schemas.microsoft.com/office/powerpoint/2010/main" val="15587369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DF61EA0F-A667-4B49-8422-0062BC55E249}" type="slidenum">
              <a:rPr lang="fr-FR" smtClean="0"/>
              <a:t>8</a:t>
            </a:fld>
            <a:endParaRPr lang="fr-FR"/>
          </a:p>
        </p:txBody>
      </p:sp>
    </p:spTree>
    <p:extLst>
      <p:ext uri="{BB962C8B-B14F-4D97-AF65-F5344CB8AC3E}">
        <p14:creationId xmlns:p14="http://schemas.microsoft.com/office/powerpoint/2010/main" val="26779428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685800" y="1143000"/>
            <a:ext cx="5486400" cy="3086100"/>
          </a:xfrm>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DF61EA0F-A667-4B49-8422-0062BC55E249}" type="slidenum">
              <a:rPr lang="fr-FR" smtClean="0"/>
              <a:t>9</a:t>
            </a:fld>
            <a:endParaRPr lang="fr-FR"/>
          </a:p>
        </p:txBody>
      </p:sp>
    </p:spTree>
    <p:extLst>
      <p:ext uri="{BB962C8B-B14F-4D97-AF65-F5344CB8AC3E}">
        <p14:creationId xmlns:p14="http://schemas.microsoft.com/office/powerpoint/2010/main" val="3421780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sz="1800" noProof="0"/>
          </a:p>
        </p:txBody>
      </p:sp>
      <p:sp>
        <p:nvSpPr>
          <p:cNvPr id="2" name="Titre 1"/>
          <p:cNvSpPr>
            <a:spLocks noGrp="1"/>
          </p:cNvSpPr>
          <p:nvPr>
            <p:ph type="title"/>
          </p:nvPr>
        </p:nvSpPr>
        <p:spPr/>
        <p:txBody>
          <a:bodyPr rtlCol="0"/>
          <a:lstStyle/>
          <a:p>
            <a:pPr rtl="0"/>
            <a:r>
              <a:rPr lang="fr-FR" noProof="0"/>
              <a:t>Modifiez le style du titre</a:t>
            </a:r>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fr-FR" sz="1800" noProof="0"/>
          </a:p>
        </p:txBody>
      </p:sp>
      <p:cxnSp>
        <p:nvCxnSpPr>
          <p:cNvPr id="12" name="Connecteur droit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re 3"/>
          <p:cNvSpPr>
            <a:spLocks noGrp="1"/>
          </p:cNvSpPr>
          <p:nvPr>
            <p:ph type="title"/>
          </p:nvPr>
        </p:nvSpPr>
        <p:spPr>
          <a:xfrm>
            <a:off x="521207" y="448056"/>
            <a:ext cx="6877119" cy="640080"/>
          </a:xfrm>
        </p:spPr>
        <p:txBody>
          <a:bodyPr rtlCol="0" anchor="b" anchorCtr="0">
            <a:normAutofit/>
          </a:bodyPr>
          <a:lstStyle>
            <a:lvl1pPr>
              <a:defRPr sz="2800">
                <a:solidFill>
                  <a:schemeClr val="bg2">
                    <a:lumMod val="25000"/>
                  </a:schemeClr>
                </a:solidFill>
              </a:defRPr>
            </a:lvl1pPr>
          </a:lstStyle>
          <a:p>
            <a:pPr rtl="0"/>
            <a:r>
              <a:rPr lang="fr-FR" noProof="0"/>
              <a:t>Modifiez le style du titre</a:t>
            </a:r>
          </a:p>
        </p:txBody>
      </p:sp>
      <p:sp>
        <p:nvSpPr>
          <p:cNvPr id="3" name="Espace réservé du contenu 2"/>
          <p:cNvSpPr>
            <a:spLocks noGrp="1"/>
          </p:cNvSpPr>
          <p:nvPr>
            <p:ph sz="quarter" idx="10" hasCustomPrompt="1"/>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rtl="0">
              <a:lnSpc>
                <a:spcPct val="150000"/>
              </a:lnSpc>
              <a:spcBef>
                <a:spcPts val="1000"/>
              </a:spcBef>
              <a:spcAft>
                <a:spcPts val="1200"/>
              </a:spcAft>
              <a:buNone/>
            </a:pPr>
            <a:r>
              <a:rPr lang="fr-FR" noProof="0"/>
              <a:t>Modifiez les styles du texte</a:t>
            </a:r>
          </a:p>
          <a:p>
            <a:pPr marL="0" lvl="1" indent="0" rtl="0">
              <a:lnSpc>
                <a:spcPct val="150000"/>
              </a:lnSpc>
              <a:spcBef>
                <a:spcPts val="1000"/>
              </a:spcBef>
              <a:spcAft>
                <a:spcPts val="1200"/>
              </a:spcAft>
              <a:buNone/>
            </a:pPr>
            <a:r>
              <a:rPr lang="fr-FR" noProof="0"/>
              <a:t>Deuxième niveau</a:t>
            </a:r>
          </a:p>
          <a:p>
            <a:pPr marL="0" lvl="2" indent="0" rtl="0">
              <a:lnSpc>
                <a:spcPct val="150000"/>
              </a:lnSpc>
              <a:spcBef>
                <a:spcPts val="1000"/>
              </a:spcBef>
              <a:spcAft>
                <a:spcPts val="1200"/>
              </a:spcAft>
              <a:buNone/>
            </a:pPr>
            <a:r>
              <a:rPr lang="fr-FR" noProof="0"/>
              <a:t>Troisième niveau</a:t>
            </a:r>
          </a:p>
          <a:p>
            <a:pPr marL="0" lvl="3" indent="0" rtl="0">
              <a:lnSpc>
                <a:spcPct val="150000"/>
              </a:lnSpc>
              <a:spcBef>
                <a:spcPts val="1000"/>
              </a:spcBef>
              <a:spcAft>
                <a:spcPts val="1200"/>
              </a:spcAft>
              <a:buNone/>
            </a:pPr>
            <a:r>
              <a:rPr lang="fr-FR" noProof="0"/>
              <a:t>Quatrième niveau</a:t>
            </a:r>
          </a:p>
          <a:p>
            <a:pPr marL="0" lvl="4" indent="0" rtl="0">
              <a:lnSpc>
                <a:spcPct val="150000"/>
              </a:lnSpc>
              <a:spcBef>
                <a:spcPts val="1000"/>
              </a:spcBef>
              <a:spcAft>
                <a:spcPts val="1200"/>
              </a:spcAft>
              <a:buNone/>
            </a:pPr>
            <a:r>
              <a:rPr lang="fr-FR" noProof="0"/>
              <a:t>Cinquième niveau</a:t>
            </a:r>
          </a:p>
        </p:txBody>
      </p:sp>
      <p:sp>
        <p:nvSpPr>
          <p:cNvPr id="6" name="Espace réservé de la date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pPr rtl="0"/>
            <a:fld id="{ED73AFFA-A6F2-4B06-B935-9E8D85E79903}" type="datetime1">
              <a:rPr lang="fr-FR" noProof="0" smtClean="0"/>
              <a:t>27/06/2022</a:t>
            </a:fld>
            <a:endParaRPr lang="fr-FR" noProof="0"/>
          </a:p>
        </p:txBody>
      </p:sp>
      <p:sp>
        <p:nvSpPr>
          <p:cNvPr id="7" name="Espace réservé du pied de page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pPr rtl="0"/>
            <a:endParaRPr lang="fr-FR" noProof="0"/>
          </a:p>
        </p:txBody>
      </p:sp>
      <p:sp>
        <p:nvSpPr>
          <p:cNvPr id="8" name="Espace réservé du numéro de diapositive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pPr rtl="0"/>
            <a:fld id="{9860EDB8-5305-433F-BE41-D7A86D811DB3}" type="slidenum">
              <a:rPr lang="fr-FR" noProof="0" smtClean="0"/>
              <a:pPr/>
              <a:t>‹N°›</a:t>
            </a:fld>
            <a:endParaRPr lang="fr-FR" noProof="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n-tête de section">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sz="1800" noProof="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sz="1800" noProof="0"/>
          </a:p>
        </p:txBody>
      </p:sp>
      <p:sp>
        <p:nvSpPr>
          <p:cNvPr id="2" name="Titre 1"/>
          <p:cNvSpPr>
            <a:spLocks noGrp="1"/>
          </p:cNvSpPr>
          <p:nvPr>
            <p:ph type="title"/>
          </p:nvPr>
        </p:nvSpPr>
        <p:spPr>
          <a:xfrm>
            <a:off x="521208" y="1536192"/>
            <a:ext cx="6876288" cy="640080"/>
          </a:xfrm>
        </p:spPr>
        <p:txBody>
          <a:bodyPr rtlCol="0">
            <a:normAutofit/>
          </a:bodyPr>
          <a:lstStyle>
            <a:lvl1pPr>
              <a:defRPr sz="3600">
                <a:solidFill>
                  <a:schemeClr val="bg1"/>
                </a:solidFill>
              </a:defRPr>
            </a:lvl1pPr>
          </a:lstStyle>
          <a:p>
            <a:pPr rtl="0"/>
            <a:r>
              <a:rPr lang="fr-FR" noProof="0"/>
              <a:t>Modifiez le style du titre</a:t>
            </a:r>
          </a:p>
        </p:txBody>
      </p:sp>
      <p:sp>
        <p:nvSpPr>
          <p:cNvPr id="7" name="Espace réservé du contenu 6"/>
          <p:cNvSpPr>
            <a:spLocks noGrp="1"/>
          </p:cNvSpPr>
          <p:nvPr>
            <p:ph sz="quarter" idx="13" hasCustomPrompt="1"/>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rtl="0">
              <a:lnSpc>
                <a:spcPct val="150000"/>
              </a:lnSpc>
              <a:spcBef>
                <a:spcPts val="1000"/>
              </a:spcBef>
              <a:spcAft>
                <a:spcPts val="1200"/>
              </a:spcAft>
              <a:buNone/>
            </a:pPr>
            <a:r>
              <a:rPr lang="fr-FR" noProof="0"/>
              <a:t>Modifiez les styles du texte</a:t>
            </a:r>
          </a:p>
          <a:p>
            <a:pPr marL="0" lvl="1" indent="0" rtl="0">
              <a:lnSpc>
                <a:spcPct val="150000"/>
              </a:lnSpc>
              <a:spcBef>
                <a:spcPts val="1000"/>
              </a:spcBef>
              <a:spcAft>
                <a:spcPts val="1200"/>
              </a:spcAft>
              <a:buNone/>
            </a:pPr>
            <a:r>
              <a:rPr lang="fr-FR" noProof="0"/>
              <a:t>Deuxième niveau</a:t>
            </a:r>
          </a:p>
          <a:p>
            <a:pPr marL="0" lvl="2" indent="0" rtl="0">
              <a:lnSpc>
                <a:spcPct val="150000"/>
              </a:lnSpc>
              <a:spcBef>
                <a:spcPts val="1000"/>
              </a:spcBef>
              <a:spcAft>
                <a:spcPts val="1200"/>
              </a:spcAft>
              <a:buNone/>
            </a:pPr>
            <a:r>
              <a:rPr lang="fr-FR" noProof="0"/>
              <a:t>Troisième niveau</a:t>
            </a:r>
          </a:p>
          <a:p>
            <a:pPr marL="0" lvl="3" indent="0" rtl="0">
              <a:lnSpc>
                <a:spcPct val="150000"/>
              </a:lnSpc>
              <a:spcBef>
                <a:spcPts val="1000"/>
              </a:spcBef>
              <a:spcAft>
                <a:spcPts val="1200"/>
              </a:spcAft>
              <a:buNone/>
            </a:pPr>
            <a:r>
              <a:rPr lang="fr-FR" noProof="0"/>
              <a:t>Quatrième niveau</a:t>
            </a:r>
          </a:p>
          <a:p>
            <a:pPr marL="0" lvl="4" indent="0" rtl="0">
              <a:lnSpc>
                <a:spcPct val="150000"/>
              </a:lnSpc>
              <a:spcBef>
                <a:spcPts val="1000"/>
              </a:spcBef>
              <a:spcAft>
                <a:spcPts val="1200"/>
              </a:spcAft>
              <a:buNone/>
            </a:pPr>
            <a:r>
              <a:rPr lang="fr-FR" noProof="0"/>
              <a:t>Cinquième niveau</a:t>
            </a:r>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fr-FR" sz="1800" noProof="0"/>
          </a:p>
        </p:txBody>
      </p:sp>
      <p:sp>
        <p:nvSpPr>
          <p:cNvPr id="2" name="Espace réservé du titre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pPr rtl="0"/>
            <a:r>
              <a:rPr lang="fr-FR" noProof="0"/>
              <a:t>Modifiez le style du titre</a:t>
            </a:r>
          </a:p>
        </p:txBody>
      </p:sp>
      <p:sp>
        <p:nvSpPr>
          <p:cNvPr id="3" name="Espace réservé du texte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pPr rtl="0"/>
            <a:fld id="{61B589D6-0A3B-49A2-A2F1-A1288C62EC4C}" type="datetime1">
              <a:rPr lang="fr-FR" noProof="0" smtClean="0"/>
              <a:t>27/06/2022</a:t>
            </a:fld>
            <a:endParaRPr lang="fr-FR" noProof="0"/>
          </a:p>
        </p:txBody>
      </p:sp>
      <p:sp>
        <p:nvSpPr>
          <p:cNvPr id="5" name="Espace réservé du pied de page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pPr rtl="0"/>
            <a:endParaRPr lang="fr-FR" noProof="0"/>
          </a:p>
        </p:txBody>
      </p:sp>
      <p:sp>
        <p:nvSpPr>
          <p:cNvPr id="6" name="Espace réservé du numéro de diapositive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pPr rtl="0"/>
            <a:fld id="{9860EDB8-5305-433F-BE41-D7A86D811DB3}" type="slidenum">
              <a:rPr lang="fr-FR" noProof="0" smtClean="0"/>
              <a:pPr/>
              <a:t>‹N°›</a:t>
            </a:fld>
            <a:endParaRPr lang="fr-FR" noProof="0"/>
          </a:p>
        </p:txBody>
      </p:sp>
      <p:cxnSp>
        <p:nvCxnSpPr>
          <p:cNvPr id="8" name="Connecteur droit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sldNum="0" hdr="0" ftr="0" dt="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microsoft.com/office/2017/04/relationships/track" Target="../media/track1.vtt"/><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emf"/><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go.microsoft.com/fwlink/?LinkId=617172" TargetMode="External"/><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go.microsoft.com/fwlink/?LinkId=623327"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838200" y="1164324"/>
            <a:ext cx="10515600" cy="2387600"/>
          </a:xfrm>
        </p:spPr>
        <p:txBody>
          <a:bodyPr rtlCol="0" anchor="ctr" anchorCtr="0">
            <a:normAutofit/>
          </a:bodyPr>
          <a:lstStyle/>
          <a:p>
            <a:pPr rtl="0"/>
            <a:r>
              <a:rPr lang="fr-FR" sz="4800">
                <a:solidFill>
                  <a:schemeClr val="bg1"/>
                </a:solidFill>
              </a:rPr>
              <a:t>Bienvenue dans PowerPoint</a:t>
            </a:r>
          </a:p>
        </p:txBody>
      </p:sp>
      <p:sp>
        <p:nvSpPr>
          <p:cNvPr id="3" name="Sous-titre 2"/>
          <p:cNvSpPr>
            <a:spLocks noGrp="1"/>
          </p:cNvSpPr>
          <p:nvPr>
            <p:ph type="subTitle" idx="4294967295"/>
          </p:nvPr>
        </p:nvSpPr>
        <p:spPr>
          <a:xfrm>
            <a:off x="855620" y="2933105"/>
            <a:ext cx="9582736" cy="1137793"/>
          </a:xfrm>
        </p:spPr>
        <p:txBody>
          <a:bodyPr rtlCol="0">
            <a:normAutofit/>
          </a:bodyPr>
          <a:lstStyle/>
          <a:p>
            <a:pPr marL="0" indent="0" rtl="0">
              <a:buNone/>
            </a:pPr>
            <a:r>
              <a:rPr lang="fr-FR" sz="2400">
                <a:solidFill>
                  <a:schemeClr val="bg1"/>
                </a:solidFill>
                <a:latin typeface="+mj-lt"/>
              </a:rPr>
              <a:t>5 conseils pour travailler plus efficacement.</a:t>
            </a:r>
          </a:p>
        </p:txBody>
      </p:sp>
      <p:pic>
        <p:nvPicPr>
          <p:cNvPr id="4" name="Image 3" descr="Icône du programme PowerPoint"/>
          <p:cNvPicPr>
            <a:picLocks noChangeAspect="1"/>
          </p:cNvPicPr>
          <p:nvPr/>
        </p:nvPicPr>
        <p:blipFill>
          <a:blip r:embed="rId3"/>
          <a:srcRect/>
          <a:stretch/>
        </p:blipFill>
        <p:spPr bwMode="invGray">
          <a:xfrm>
            <a:off x="670216" y="5193062"/>
            <a:ext cx="822960" cy="822960"/>
          </a:xfrm>
          <a:prstGeom prst="rect">
            <a:avLst/>
          </a:prstGeom>
        </p:spPr>
      </p:pic>
    </p:spTree>
    <p:extLst>
      <p:ext uri="{BB962C8B-B14F-4D97-AF65-F5344CB8AC3E}">
        <p14:creationId xmlns:p14="http://schemas.microsoft.com/office/powerpoint/2010/main" val="2471807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re 7"/>
          <p:cNvSpPr>
            <a:spLocks noGrp="1"/>
          </p:cNvSpPr>
          <p:nvPr>
            <p:ph type="title"/>
          </p:nvPr>
        </p:nvSpPr>
        <p:spPr>
          <a:xfrm>
            <a:off x="521207" y="448056"/>
            <a:ext cx="8668513" cy="640080"/>
          </a:xfrm>
        </p:spPr>
        <p:txBody>
          <a:bodyPr rtlCol="0">
            <a:noAutofit/>
          </a:bodyPr>
          <a:lstStyle/>
          <a:p>
            <a:pPr rtl="0"/>
            <a:r>
              <a:rPr lang="fr-FR">
                <a:latin typeface="Segoe UI Light" panose="020B0502040204020203" pitchFamily="34" charset="0"/>
                <a:cs typeface="Segoe UI Light" panose="020B0502040204020203" pitchFamily="34" charset="0"/>
              </a:rPr>
              <a:t>Le Concepteur vous aide à transmettre votre message</a:t>
            </a:r>
          </a:p>
        </p:txBody>
      </p:sp>
      <p:sp>
        <p:nvSpPr>
          <p:cNvPr id="38" name="Espace réservé du contenu 17"/>
          <p:cNvSpPr txBox="1">
            <a:spLocks/>
          </p:cNvSpPr>
          <p:nvPr/>
        </p:nvSpPr>
        <p:spPr>
          <a:xfrm>
            <a:off x="541610" y="1524708"/>
            <a:ext cx="4321704" cy="387151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rtl="0">
              <a:spcAft>
                <a:spcPts val="600"/>
              </a:spcAft>
              <a:buNone/>
              <a:defRPr/>
            </a:pPr>
            <a:r>
              <a:rPr lang="fr-FR">
                <a:latin typeface="Segoe UI" panose="020B0502040204020203" pitchFamily="34" charset="0"/>
                <a:cs typeface="Segoe UI" panose="020B0502040204020203" pitchFamily="34" charset="0"/>
              </a:rPr>
              <a:t>Le Concepteur PowerPoint suggère des conceptions professionnelles pour votre présentation, en fonction du contenu des diapositives. </a:t>
            </a:r>
          </a:p>
          <a:p>
            <a:pPr marL="0" lvl="0" indent="0" rtl="0">
              <a:spcAft>
                <a:spcPts val="600"/>
              </a:spcAft>
              <a:buNone/>
              <a:defRPr/>
            </a:pPr>
            <a:r>
              <a:rPr lang="fr-FR">
                <a:latin typeface="Segoe UI" panose="020B0502040204020203" pitchFamily="34" charset="0"/>
                <a:cs typeface="Segoe UI" panose="020B0502040204020203" pitchFamily="34" charset="0"/>
              </a:rPr>
              <a:t>Le Concepteur est une fonctionnalité uniquement disponible sur abonnement. </a:t>
            </a:r>
            <a:r>
              <a:rPr lang="fr-FR">
                <a:solidFill>
                  <a:prstClr val="black">
                    <a:lumMod val="75000"/>
                    <a:lumOff val="25000"/>
                  </a:prstClr>
                </a:solidFill>
                <a:latin typeface="Segoe UI" panose="020B0502040204020203" pitchFamily="34" charset="0"/>
                <a:cs typeface="Segoe UI" panose="020B0502040204020203" pitchFamily="34" charset="0"/>
              </a:rPr>
              <a:t>Si vous êtes abonné à Office 365, la diapositive suivante vous indique comment l’utiliser dans une nouvelle présentation.</a:t>
            </a:r>
            <a:endParaRPr lang="fr-FR">
              <a:latin typeface="Segoe UI" panose="020B0502040204020203" pitchFamily="34" charset="0"/>
              <a:cs typeface="Segoe UI" panose="020B0502040204020203" pitchFamily="34" charset="0"/>
            </a:endParaRPr>
          </a:p>
        </p:txBody>
      </p:sp>
      <p:pic>
        <p:nvPicPr>
          <p:cNvPr id="5" name="Image 4" descr="Volet Idées de conception affichant différentes options de conception"/>
          <p:cNvPicPr>
            <a:picLocks noChangeAspect="1"/>
          </p:cNvPicPr>
          <p:nvPr/>
        </p:nvPicPr>
        <p:blipFill rotWithShape="1">
          <a:blip r:embed="rId3"/>
          <a:srcRect l="24939" r="-2073"/>
          <a:stretch/>
        </p:blipFill>
        <p:spPr>
          <a:xfrm>
            <a:off x="5074099" y="1385113"/>
            <a:ext cx="6576291" cy="4577621"/>
          </a:xfrm>
          <a:prstGeom prst="rect">
            <a:avLst/>
          </a:prstGeom>
        </p:spPr>
      </p:pic>
    </p:spTree>
    <p:extLst>
      <p:ext uri="{BB962C8B-B14F-4D97-AF65-F5344CB8AC3E}">
        <p14:creationId xmlns:p14="http://schemas.microsoft.com/office/powerpoint/2010/main" val="3457616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p:cNvSpPr>
            <a:spLocks noGrp="1"/>
          </p:cNvSpPr>
          <p:nvPr>
            <p:ph type="title"/>
          </p:nvPr>
        </p:nvSpPr>
        <p:spPr/>
        <p:txBody>
          <a:bodyPr rtlCol="0"/>
          <a:lstStyle/>
          <a:p>
            <a:pPr rtl="0"/>
            <a:r>
              <a:rPr lang="fr-FR">
                <a:latin typeface="Segoe UI Light" panose="020B0502040204020203" pitchFamily="34" charset="0"/>
                <a:cs typeface="Segoe UI Light" panose="020B0502040204020203" pitchFamily="34" charset="0"/>
              </a:rPr>
              <a:t>Comment utiliser le Concepteur PowerPoint</a:t>
            </a:r>
          </a:p>
        </p:txBody>
      </p:sp>
      <p:sp>
        <p:nvSpPr>
          <p:cNvPr id="25" name="Espace réservé du contenu 17"/>
          <p:cNvSpPr txBox="1">
            <a:spLocks/>
          </p:cNvSpPr>
          <p:nvPr/>
        </p:nvSpPr>
        <p:spPr>
          <a:xfrm>
            <a:off x="541609" y="1455491"/>
            <a:ext cx="5110161" cy="47114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sz="1100">
                <a:latin typeface="Segoe UI" panose="020B0502040204020203" pitchFamily="34" charset="0"/>
                <a:cs typeface="Segoe UI" panose="020B0502040204020203" pitchFamily="34" charset="0"/>
              </a:rPr>
              <a:t>Fonctionnement :</a:t>
            </a:r>
          </a:p>
        </p:txBody>
      </p:sp>
      <p:grpSp>
        <p:nvGrpSpPr>
          <p:cNvPr id="18" name="Groupe 17" descr="Petit cercle contenant le chiffre 1 pour indiquer la première étape"/>
          <p:cNvGrpSpPr/>
          <p:nvPr/>
        </p:nvGrpSpPr>
        <p:grpSpPr bwMode="blackWhite">
          <a:xfrm>
            <a:off x="531552" y="1917997"/>
            <a:ext cx="558179" cy="409838"/>
            <a:chOff x="6953426" y="711274"/>
            <a:chExt cx="558179" cy="409838"/>
          </a:xfrm>
        </p:grpSpPr>
        <p:sp>
          <p:nvSpPr>
            <p:cNvPr id="19" name="Ovale 18"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20" name="Zone de texte 19" descr="Chiffre 1"/>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1</a:t>
              </a:r>
            </a:p>
          </p:txBody>
        </p:sp>
      </p:grpSp>
      <p:sp>
        <p:nvSpPr>
          <p:cNvPr id="21" name="Espace réservé du contenu 17"/>
          <p:cNvSpPr txBox="1">
            <a:spLocks/>
          </p:cNvSpPr>
          <p:nvPr/>
        </p:nvSpPr>
        <p:spPr>
          <a:xfrm>
            <a:off x="1056513" y="1958189"/>
            <a:ext cx="4585731" cy="59655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rtl="0">
              <a:spcAft>
                <a:spcPts val="600"/>
              </a:spcAft>
              <a:buNone/>
              <a:defRPr/>
            </a:pPr>
            <a:r>
              <a:rPr lang="fr-FR" sz="1100">
                <a:solidFill>
                  <a:prstClr val="black">
                    <a:lumMod val="75000"/>
                    <a:lumOff val="25000"/>
                  </a:prstClr>
                </a:solidFill>
                <a:latin typeface="Segoe UI" panose="020B0502040204020203" pitchFamily="34" charset="0"/>
                <a:cs typeface="Segoe UI" panose="020B0502040204020203" pitchFamily="34" charset="0"/>
              </a:rPr>
              <a:t>Créez une présentation en accédant à </a:t>
            </a:r>
            <a:r>
              <a:rPr lang="fr-FR" sz="1100">
                <a:solidFill>
                  <a:srgbClr val="D24726"/>
                </a:solidFill>
                <a:latin typeface="Segoe UI Semibold" panose="020B0702040204020203" pitchFamily="34" charset="0"/>
                <a:cs typeface="Segoe UI Semibold" panose="020B0702040204020203" pitchFamily="34" charset="0"/>
              </a:rPr>
              <a:t>Fichier</a:t>
            </a:r>
            <a:r>
              <a:rPr lang="fr-FR" sz="1100">
                <a:solidFill>
                  <a:prstClr val="black">
                    <a:lumMod val="75000"/>
                    <a:lumOff val="25000"/>
                  </a:prstClr>
                </a:solidFill>
                <a:cs typeface="Segoe UI"/>
              </a:rPr>
              <a:t> &gt; </a:t>
            </a:r>
            <a:r>
              <a:rPr lang="fr-FR" sz="1100">
                <a:solidFill>
                  <a:srgbClr val="D24726"/>
                </a:solidFill>
                <a:latin typeface="Segoe UI Semibold" panose="020B0702040204020203" pitchFamily="34" charset="0"/>
                <a:cs typeface="Segoe UI Semibold" panose="020B0702040204020203" pitchFamily="34" charset="0"/>
              </a:rPr>
              <a:t>Nouveau</a:t>
            </a:r>
            <a:r>
              <a:rPr lang="fr-FR" sz="1100">
                <a:solidFill>
                  <a:prstClr val="black">
                    <a:lumMod val="75000"/>
                    <a:lumOff val="25000"/>
                  </a:prstClr>
                </a:solidFill>
                <a:cs typeface="Segoe UI"/>
              </a:rPr>
              <a:t> &gt; </a:t>
            </a:r>
            <a:r>
              <a:rPr lang="fr-FR" sz="1100">
                <a:solidFill>
                  <a:srgbClr val="D24726"/>
                </a:solidFill>
                <a:latin typeface="Segoe UI Semibold" panose="020B0702040204020203" pitchFamily="34" charset="0"/>
                <a:cs typeface="Segoe UI Semibold" panose="020B0702040204020203" pitchFamily="34" charset="0"/>
              </a:rPr>
              <a:t>Nouvelle</a:t>
            </a:r>
            <a:r>
              <a:rPr lang="fr-FR" sz="1100">
                <a:solidFill>
                  <a:prstClr val="black">
                    <a:lumMod val="75000"/>
                    <a:lumOff val="25000"/>
                  </a:prstClr>
                </a:solidFill>
                <a:cs typeface="Segoe UI"/>
              </a:rPr>
              <a:t> </a:t>
            </a:r>
            <a:r>
              <a:rPr lang="fr-FR" sz="1100">
                <a:solidFill>
                  <a:srgbClr val="D24726"/>
                </a:solidFill>
                <a:latin typeface="Segoe UI Semibold" panose="020B0702040204020203" pitchFamily="34" charset="0"/>
                <a:cs typeface="Segoe UI Semibold" panose="020B0702040204020203" pitchFamily="34" charset="0"/>
              </a:rPr>
              <a:t>présentation</a:t>
            </a:r>
            <a:r>
              <a:rPr lang="fr-FR" sz="1100">
                <a:solidFill>
                  <a:prstClr val="black">
                    <a:lumMod val="75000"/>
                    <a:lumOff val="25000"/>
                  </a:prstClr>
                </a:solidFill>
                <a:cs typeface="Segoe UI"/>
              </a:rPr>
              <a:t>.</a:t>
            </a:r>
          </a:p>
        </p:txBody>
      </p:sp>
      <p:grpSp>
        <p:nvGrpSpPr>
          <p:cNvPr id="33" name="Groupe 32" descr="Petit cercle contenant le chiffre 2 pour indiquer la deuxième étape"/>
          <p:cNvGrpSpPr/>
          <p:nvPr/>
        </p:nvGrpSpPr>
        <p:grpSpPr bwMode="blackWhite">
          <a:xfrm>
            <a:off x="531552" y="2804257"/>
            <a:ext cx="558179" cy="409838"/>
            <a:chOff x="6953426" y="711274"/>
            <a:chExt cx="558179" cy="409838"/>
          </a:xfrm>
        </p:grpSpPr>
        <p:sp>
          <p:nvSpPr>
            <p:cNvPr id="34" name="Ovale 33"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35" name="Zone de texte 34" descr="Chiffre 2"/>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2</a:t>
              </a:r>
            </a:p>
          </p:txBody>
        </p:sp>
      </p:grpSp>
      <p:sp>
        <p:nvSpPr>
          <p:cNvPr id="36" name="Espace réservé du contenu 17"/>
          <p:cNvSpPr txBox="1">
            <a:spLocks/>
          </p:cNvSpPr>
          <p:nvPr/>
        </p:nvSpPr>
        <p:spPr>
          <a:xfrm>
            <a:off x="1056513" y="2844450"/>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rtl="0">
              <a:spcAft>
                <a:spcPts val="2000"/>
              </a:spcAft>
              <a:buNone/>
              <a:defRPr/>
            </a:pPr>
            <a:r>
              <a:rPr lang="fr-FR" sz="1100" dirty="0">
                <a:solidFill>
                  <a:prstClr val="black">
                    <a:lumMod val="75000"/>
                    <a:lumOff val="25000"/>
                  </a:prstClr>
                </a:solidFill>
                <a:latin typeface="Segoe UI" panose="020B0502040204020203" pitchFamily="34" charset="0"/>
                <a:cs typeface="Segoe UI" panose="020B0502040204020203" pitchFamily="34" charset="0"/>
              </a:rPr>
              <a:t>Sur la première diapositive, ajoutez une image : accédez à </a:t>
            </a:r>
            <a:r>
              <a:rPr lang="fr-FR" sz="1100" dirty="0">
                <a:solidFill>
                  <a:srgbClr val="D24726"/>
                </a:solidFill>
                <a:latin typeface="Segoe UI Semibold" panose="020B0702040204020203" pitchFamily="34" charset="0"/>
                <a:cs typeface="Segoe UI Semibold" panose="020B0702040204020203" pitchFamily="34" charset="0"/>
              </a:rPr>
              <a:t>Insérer</a:t>
            </a:r>
            <a:r>
              <a:rPr lang="fr-FR" sz="1100" dirty="0">
                <a:solidFill>
                  <a:prstClr val="black">
                    <a:lumMod val="75000"/>
                    <a:lumOff val="25000"/>
                  </a:prstClr>
                </a:solidFill>
                <a:cs typeface="Segoe UI"/>
              </a:rPr>
              <a:t> &gt; </a:t>
            </a:r>
            <a:r>
              <a:rPr lang="fr-FR" sz="1100" dirty="0">
                <a:solidFill>
                  <a:srgbClr val="D24726"/>
                </a:solidFill>
                <a:latin typeface="Segoe UI Semibold" panose="020B0702040204020203" pitchFamily="34" charset="0"/>
                <a:cs typeface="Segoe UI Semibold" panose="020B0702040204020203" pitchFamily="34" charset="0"/>
              </a:rPr>
              <a:t>Images</a:t>
            </a:r>
            <a:r>
              <a:rPr lang="fr-FR" sz="1100" dirty="0">
                <a:solidFill>
                  <a:prstClr val="black">
                    <a:lumMod val="75000"/>
                    <a:lumOff val="25000"/>
                  </a:prstClr>
                </a:solidFill>
                <a:cs typeface="Segoe UI"/>
              </a:rPr>
              <a:t> ou </a:t>
            </a:r>
            <a:r>
              <a:rPr lang="fr-FR" sz="1100" dirty="0">
                <a:solidFill>
                  <a:srgbClr val="D24726"/>
                </a:solidFill>
                <a:latin typeface="Segoe UI Semibold" panose="020B0702040204020203" pitchFamily="34" charset="0"/>
                <a:cs typeface="Segoe UI Semibold" panose="020B0702040204020203" pitchFamily="34" charset="0"/>
              </a:rPr>
              <a:t>Insérer</a:t>
            </a:r>
            <a:r>
              <a:rPr lang="fr-FR" sz="1100" dirty="0">
                <a:solidFill>
                  <a:prstClr val="black">
                    <a:lumMod val="75000"/>
                    <a:lumOff val="25000"/>
                  </a:prstClr>
                </a:solidFill>
                <a:cs typeface="Segoe UI"/>
              </a:rPr>
              <a:t> &gt; </a:t>
            </a:r>
            <a:r>
              <a:rPr lang="fr-FR" sz="1100" dirty="0">
                <a:solidFill>
                  <a:srgbClr val="D24726"/>
                </a:solidFill>
                <a:latin typeface="Segoe UI Semibold" panose="020B0702040204020203" pitchFamily="34" charset="0"/>
                <a:cs typeface="Segoe UI Semibold" panose="020B0702040204020203" pitchFamily="34" charset="0"/>
              </a:rPr>
              <a:t>Images</a:t>
            </a:r>
            <a:r>
              <a:rPr lang="fr-FR" sz="1100" dirty="0">
                <a:solidFill>
                  <a:prstClr val="black">
                    <a:lumMod val="75000"/>
                    <a:lumOff val="25000"/>
                  </a:prstClr>
                </a:solidFill>
                <a:cs typeface="Segoe UI"/>
              </a:rPr>
              <a:t> </a:t>
            </a:r>
            <a:r>
              <a:rPr lang="fr-FR" sz="1100" dirty="0">
                <a:solidFill>
                  <a:srgbClr val="D24726"/>
                </a:solidFill>
                <a:latin typeface="Segoe UI Semibold" panose="020B0702040204020203" pitchFamily="34" charset="0"/>
                <a:cs typeface="Segoe UI Semibold" panose="020B0702040204020203" pitchFamily="34" charset="0"/>
              </a:rPr>
              <a:t>en ligne</a:t>
            </a:r>
            <a:r>
              <a:rPr lang="fr-FR" sz="1100" dirty="0">
                <a:solidFill>
                  <a:prstClr val="black">
                    <a:lumMod val="75000"/>
                    <a:lumOff val="25000"/>
                  </a:prstClr>
                </a:solidFill>
                <a:cs typeface="Segoe UI"/>
              </a:rPr>
              <a:t> </a:t>
            </a:r>
            <a:r>
              <a:rPr lang="fr-FR" sz="1100" dirty="0">
                <a:solidFill>
                  <a:prstClr val="black">
                    <a:lumMod val="75000"/>
                    <a:lumOff val="25000"/>
                  </a:prstClr>
                </a:solidFill>
                <a:latin typeface="Segoe UI" panose="020B0502040204020203" pitchFamily="34" charset="0"/>
                <a:cs typeface="Segoe UI" panose="020B0502040204020203" pitchFamily="34" charset="0"/>
              </a:rPr>
              <a:t>et sélectionnez l’image.</a:t>
            </a:r>
            <a:br>
              <a:rPr lang="fr-FR" sz="1100" dirty="0">
                <a:solidFill>
                  <a:prstClr val="black">
                    <a:lumMod val="75000"/>
                    <a:lumOff val="25000"/>
                  </a:prstClr>
                </a:solidFill>
                <a:latin typeface="Segoe UI" panose="020B0502040204020203" pitchFamily="34" charset="0"/>
                <a:cs typeface="Segoe UI" panose="020B0502040204020203" pitchFamily="34" charset="0"/>
              </a:rPr>
            </a:br>
            <a:br>
              <a:rPr lang="fr-FR" sz="1100" dirty="0">
                <a:solidFill>
                  <a:prstClr val="black">
                    <a:lumMod val="75000"/>
                    <a:lumOff val="25000"/>
                  </a:prstClr>
                </a:solidFill>
                <a:cs typeface="Segoe UI"/>
              </a:rPr>
            </a:br>
            <a:r>
              <a:rPr lang="fr-FR" sz="1100" dirty="0">
                <a:solidFill>
                  <a:srgbClr val="D24726"/>
                </a:solidFill>
                <a:latin typeface="Segoe UI Semibold" panose="020B0702040204020203" pitchFamily="34" charset="0"/>
                <a:cs typeface="Segoe UI Semibold" panose="020B0702040204020203" pitchFamily="34" charset="0"/>
              </a:rPr>
              <a:t>Astuce : </a:t>
            </a:r>
            <a:r>
              <a:rPr lang="fr-FR" sz="1100" dirty="0">
                <a:solidFill>
                  <a:prstClr val="black">
                    <a:lumMod val="75000"/>
                    <a:lumOff val="25000"/>
                  </a:prstClr>
                </a:solidFill>
                <a:latin typeface="Segoe UI" panose="020B0502040204020203" pitchFamily="34" charset="0"/>
                <a:cs typeface="Segoe UI" panose="020B0502040204020203" pitchFamily="34" charset="0"/>
              </a:rPr>
              <a:t>Vous devez être en ligne lorsque vous ajoutez l’image.</a:t>
            </a:r>
          </a:p>
        </p:txBody>
      </p:sp>
      <p:grpSp>
        <p:nvGrpSpPr>
          <p:cNvPr id="22" name="Groupe 21" descr="Petit cercle contenant le chiffre 3 pour indiquer la troisième étape"/>
          <p:cNvGrpSpPr/>
          <p:nvPr/>
        </p:nvGrpSpPr>
        <p:grpSpPr bwMode="blackWhite">
          <a:xfrm>
            <a:off x="531552" y="4208299"/>
            <a:ext cx="558179" cy="409838"/>
            <a:chOff x="6953426" y="711274"/>
            <a:chExt cx="558179" cy="409838"/>
          </a:xfrm>
        </p:grpSpPr>
        <p:sp>
          <p:nvSpPr>
            <p:cNvPr id="24" name="Ovale 23"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30" name="Zone de texte 29" descr="Chiffre 3"/>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3</a:t>
              </a:r>
            </a:p>
          </p:txBody>
        </p:sp>
      </p:grpSp>
      <p:sp>
        <p:nvSpPr>
          <p:cNvPr id="32" name="Espace réservé du contenu 17"/>
          <p:cNvSpPr txBox="1">
            <a:spLocks/>
          </p:cNvSpPr>
          <p:nvPr/>
        </p:nvSpPr>
        <p:spPr>
          <a:xfrm>
            <a:off x="1056513" y="4236460"/>
            <a:ext cx="4504252" cy="761144"/>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rtl="0">
              <a:spcAft>
                <a:spcPts val="600"/>
              </a:spcAft>
              <a:buNone/>
              <a:defRPr/>
            </a:pPr>
            <a:r>
              <a:rPr lang="fr-FR" sz="1100">
                <a:solidFill>
                  <a:prstClr val="black">
                    <a:lumMod val="75000"/>
                    <a:lumOff val="25000"/>
                  </a:prstClr>
                </a:solidFill>
                <a:latin typeface="Segoe UI" panose="020B0502040204020203" pitchFamily="34" charset="0"/>
                <a:cs typeface="Segoe UI" panose="020B0502040204020203" pitchFamily="34" charset="0"/>
              </a:rPr>
              <a:t>Lorsque PowerPoint vous demande l’autorisation d’obtenir des idées de conception, sélectionnez</a:t>
            </a:r>
            <a:r>
              <a:rPr lang="fr-FR" sz="1100">
                <a:solidFill>
                  <a:prstClr val="black">
                    <a:lumMod val="75000"/>
                    <a:lumOff val="25000"/>
                  </a:prstClr>
                </a:solidFill>
                <a:cs typeface="Segoe UI"/>
              </a:rPr>
              <a:t> </a:t>
            </a:r>
            <a:r>
              <a:rPr lang="fr-FR" sz="1100">
                <a:solidFill>
                  <a:srgbClr val="D24726"/>
                </a:solidFill>
                <a:latin typeface="Segoe UI Semibold" panose="020B0702040204020203" pitchFamily="34" charset="0"/>
                <a:cs typeface="Segoe UI Semibold" panose="020B0702040204020203" pitchFamily="34" charset="0"/>
              </a:rPr>
              <a:t>C’est parti</a:t>
            </a:r>
            <a:r>
              <a:rPr lang="fr-FR" sz="1100">
                <a:solidFill>
                  <a:prstClr val="black">
                    <a:lumMod val="75000"/>
                    <a:lumOff val="25000"/>
                  </a:prstClr>
                </a:solidFill>
                <a:cs typeface="Segoe UI"/>
              </a:rPr>
              <a:t>.</a:t>
            </a:r>
          </a:p>
        </p:txBody>
      </p:sp>
      <p:grpSp>
        <p:nvGrpSpPr>
          <p:cNvPr id="37" name="Groupe 36" descr="Petit cercle contenant le chiffre 4 pour indiquer la quatrième étape"/>
          <p:cNvGrpSpPr/>
          <p:nvPr/>
        </p:nvGrpSpPr>
        <p:grpSpPr bwMode="blackWhite">
          <a:xfrm>
            <a:off x="531552" y="5137379"/>
            <a:ext cx="558179" cy="409838"/>
            <a:chOff x="6953426" y="711274"/>
            <a:chExt cx="558179" cy="409838"/>
          </a:xfrm>
        </p:grpSpPr>
        <p:sp>
          <p:nvSpPr>
            <p:cNvPr id="38" name="Ovale 37"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39" name="Zone de texte 38" descr="Chiffre 4"/>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4</a:t>
              </a:r>
            </a:p>
          </p:txBody>
        </p:sp>
      </p:grpSp>
      <p:sp>
        <p:nvSpPr>
          <p:cNvPr id="40" name="Espace réservé du contenu 17"/>
          <p:cNvSpPr txBox="1">
            <a:spLocks/>
          </p:cNvSpPr>
          <p:nvPr/>
        </p:nvSpPr>
        <p:spPr>
          <a:xfrm>
            <a:off x="1056513" y="5177572"/>
            <a:ext cx="4504252" cy="56353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rtl="0">
              <a:spcAft>
                <a:spcPts val="2000"/>
              </a:spcAft>
              <a:buNone/>
              <a:defRPr/>
            </a:pPr>
            <a:r>
              <a:rPr lang="fr-FR" sz="1100">
                <a:solidFill>
                  <a:prstClr val="black">
                    <a:lumMod val="75000"/>
                    <a:lumOff val="25000"/>
                  </a:prstClr>
                </a:solidFill>
                <a:latin typeface="Segoe UI" panose="020B0502040204020203" pitchFamily="34" charset="0"/>
                <a:cs typeface="Segoe UI" panose="020B0502040204020203" pitchFamily="34" charset="0"/>
              </a:rPr>
              <a:t>Sélectionnez la conception qui vous convient dans le volet Office </a:t>
            </a:r>
            <a:r>
              <a:rPr lang="fr-FR" sz="1100">
                <a:solidFill>
                  <a:srgbClr val="D24726"/>
                </a:solidFill>
                <a:latin typeface="Segoe UI Semibold" panose="020B0702040204020203" pitchFamily="34" charset="0"/>
                <a:cs typeface="Segoe UI Semibold" panose="020B0702040204020203" pitchFamily="34" charset="0"/>
              </a:rPr>
              <a:t>Idées de conception</a:t>
            </a:r>
            <a:r>
              <a:rPr lang="fr-FR" sz="1100">
                <a:solidFill>
                  <a:prstClr val="black">
                    <a:lumMod val="75000"/>
                    <a:lumOff val="25000"/>
                  </a:prstClr>
                </a:solidFill>
                <a:latin typeface="Segoe UI" panose="020B0502040204020203" pitchFamily="34" charset="0"/>
                <a:cs typeface="Segoe UI" panose="020B0502040204020203" pitchFamily="34" charset="0"/>
              </a:rPr>
              <a:t>.</a:t>
            </a:r>
          </a:p>
        </p:txBody>
      </p:sp>
      <p:pic>
        <p:nvPicPr>
          <p:cNvPr id="29" name="Image 28" descr="Onglet Insérer avec l’option Image"/>
          <p:cNvPicPr>
            <a:picLocks noChangeAspect="1"/>
          </p:cNvPicPr>
          <p:nvPr/>
        </p:nvPicPr>
        <p:blipFill>
          <a:blip r:embed="rId3"/>
          <a:srcRect/>
          <a:stretch/>
        </p:blipFill>
        <p:spPr>
          <a:xfrm>
            <a:off x="6907526" y="1455791"/>
            <a:ext cx="2740429" cy="1592728"/>
          </a:xfrm>
          <a:prstGeom prst="rect">
            <a:avLst/>
          </a:prstGeom>
        </p:spPr>
      </p:pic>
      <p:pic>
        <p:nvPicPr>
          <p:cNvPr id="23" name="Image 22" descr="Boîte de dialogue Idées de conception demandant à l’utilisateur son autorisation pour obtenir des idées de conception"/>
          <p:cNvPicPr>
            <a:picLocks noChangeAspect="1"/>
          </p:cNvPicPr>
          <p:nvPr/>
        </p:nvPicPr>
        <p:blipFill>
          <a:blip r:embed="rId4"/>
          <a:srcRect/>
          <a:stretch/>
        </p:blipFill>
        <p:spPr>
          <a:xfrm>
            <a:off x="6734752" y="3067244"/>
            <a:ext cx="2817448" cy="3506681"/>
          </a:xfrm>
          <a:prstGeom prst="rect">
            <a:avLst/>
          </a:prstGeom>
        </p:spPr>
      </p:pic>
    </p:spTree>
    <p:extLst>
      <p:ext uri="{BB962C8B-B14F-4D97-AF65-F5344CB8AC3E}">
        <p14:creationId xmlns:p14="http://schemas.microsoft.com/office/powerpoint/2010/main" val="1107001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rtlCol="0"/>
          <a:lstStyle/>
          <a:p>
            <a:pPr rtl="0"/>
            <a:r>
              <a:rPr lang="fr-FR">
                <a:latin typeface="Segoe UI Light" panose="020B0502040204020203" pitchFamily="34" charset="0"/>
                <a:cs typeface="Segoe UI Light" panose="020B0502040204020203" pitchFamily="34" charset="0"/>
              </a:rPr>
              <a:t>Morphose</a:t>
            </a:r>
          </a:p>
        </p:txBody>
      </p:sp>
      <p:sp>
        <p:nvSpPr>
          <p:cNvPr id="5" name="Espace réservé du contenu 4"/>
          <p:cNvSpPr>
            <a:spLocks noGrp="1"/>
          </p:cNvSpPr>
          <p:nvPr>
            <p:ph sz="half" idx="4294967295"/>
          </p:nvPr>
        </p:nvSpPr>
        <p:spPr>
          <a:xfrm>
            <a:off x="541610" y="1431010"/>
            <a:ext cx="4557164" cy="4790886"/>
          </a:xfrm>
        </p:spPr>
        <p:txBody>
          <a:bodyPr vert="horz" lIns="91440" tIns="45720" rIns="91440" bIns="45720" rtlCol="0">
            <a:normAutofit/>
          </a:bodyPr>
          <a:lstStyle/>
          <a:p>
            <a:pPr marL="0" indent="0" rtl="0">
              <a:lnSpc>
                <a:spcPts val="1800"/>
              </a:lnSpc>
              <a:spcBef>
                <a:spcPts val="1000"/>
              </a:spcBef>
              <a:spcAft>
                <a:spcPts val="600"/>
              </a:spcAft>
              <a:buNone/>
            </a:pPr>
            <a:r>
              <a:rPr lang="fr-FR" sz="1200">
                <a:solidFill>
                  <a:prstClr val="black">
                    <a:lumMod val="75000"/>
                    <a:lumOff val="25000"/>
                  </a:prstClr>
                </a:solidFill>
                <a:latin typeface="Segoe UI" panose="020B0502040204020203" pitchFamily="34" charset="0"/>
                <a:cs typeface="Segoe UI" panose="020B0502040204020203" pitchFamily="34" charset="0"/>
              </a:rPr>
              <a:t>Morphose rend les animations et les déplacements d’objets fluides dans votre présentation. Vous utilisez deux diapositives similaires pour exécuter l’animation, mais, pour votre public, l’action semble se dérouler dans une seule et même diapositive. </a:t>
            </a:r>
          </a:p>
          <a:p>
            <a:pPr marL="0" indent="0" rtl="0">
              <a:lnSpc>
                <a:spcPts val="1800"/>
              </a:lnSpc>
              <a:spcBef>
                <a:spcPts val="1000"/>
              </a:spcBef>
              <a:spcAft>
                <a:spcPts val="600"/>
              </a:spcAft>
              <a:buNone/>
            </a:pPr>
            <a:r>
              <a:rPr lang="fr-FR" sz="1200" b="1">
                <a:solidFill>
                  <a:srgbClr val="D24726"/>
                </a:solidFill>
                <a:latin typeface="Segoe UI" panose="020B0502040204020203" pitchFamily="34" charset="0"/>
                <a:cs typeface="Segoe UI" panose="020B0502040204020203" pitchFamily="34" charset="0"/>
              </a:rPr>
              <a:t>Lisez</a:t>
            </a:r>
            <a:r>
              <a:rPr lang="fr-FR" sz="1200">
                <a:solidFill>
                  <a:prstClr val="black">
                    <a:lumMod val="75000"/>
                    <a:lumOff val="25000"/>
                  </a:prstClr>
                </a:solidFill>
                <a:latin typeface="Segoe UI" panose="020B0502040204020203" pitchFamily="34" charset="0"/>
                <a:cs typeface="Segoe UI" panose="020B0502040204020203" pitchFamily="34" charset="0"/>
              </a:rPr>
              <a:t> la vidéo sur la droite pour voir un exemple rapide.</a:t>
            </a:r>
          </a:p>
          <a:p>
            <a:pPr marL="0" indent="0" rtl="0">
              <a:lnSpc>
                <a:spcPts val="1800"/>
              </a:lnSpc>
              <a:spcBef>
                <a:spcPts val="1000"/>
              </a:spcBef>
              <a:spcAft>
                <a:spcPts val="600"/>
              </a:spcAft>
              <a:buNone/>
            </a:pPr>
            <a:r>
              <a:rPr lang="fr-FR" sz="1200">
                <a:solidFill>
                  <a:prstClr val="black">
                    <a:lumMod val="75000"/>
                    <a:lumOff val="25000"/>
                  </a:prstClr>
                </a:solidFill>
                <a:latin typeface="Segoe UI" panose="020B0502040204020203" pitchFamily="34" charset="0"/>
                <a:cs typeface="Segoe UI" panose="020B0502040204020203" pitchFamily="34" charset="0"/>
              </a:rPr>
              <a:t>La transition Morphose est une fonctionnalité uniquement disponible sur abonnement. Si vous avez un abonnement Office 365, vous pouvez l’essayer en suivant la procédure décrite sur la diapositive suivante.</a:t>
            </a:r>
          </a:p>
          <a:p>
            <a:pPr marL="0" indent="0" rtl="0">
              <a:lnSpc>
                <a:spcPts val="1800"/>
              </a:lnSpc>
              <a:spcBef>
                <a:spcPts val="1000"/>
              </a:spcBef>
              <a:spcAft>
                <a:spcPts val="600"/>
              </a:spcAft>
              <a:buNone/>
            </a:pPr>
            <a:endParaRPr lang="fr-FR" sz="1200">
              <a:solidFill>
                <a:prstClr val="black">
                  <a:lumMod val="75000"/>
                  <a:lumOff val="25000"/>
                </a:prstClr>
              </a:solidFill>
              <a:latin typeface="Segoe UI" panose="020B0502040204020203" pitchFamily="34" charset="0"/>
              <a:cs typeface="Segoe UI" panose="020B0502040204020203" pitchFamily="34" charset="0"/>
            </a:endParaRPr>
          </a:p>
        </p:txBody>
      </p:sp>
      <p:pic>
        <p:nvPicPr>
          <p:cNvPr id="7" name="Vidéo morphose" descr="Vidéo illustrant un exemple de la fonctionnalité Morphose qui peut être lue ou mise en pause à l’aide du raccourci Alt+P">
            <a:hlinkClick r:id="" action="ppaction://media"/>
            <a:extLst>
              <a:ext uri="{FF2B5EF4-FFF2-40B4-BE49-F238E27FC236}">
                <a16:creationId xmlns:a16="http://schemas.microsoft.com/office/drawing/2014/main" id="{9F029C1A-F15A-44BF-996A-1F59B3110D78}"/>
              </a:ext>
            </a:extLst>
          </p:cNvPr>
          <p:cNvPicPr>
            <a:picLocks noGrp="1" noChangeAspect="1"/>
          </p:cNvPicPr>
          <p:nvPr>
            <p:ph sz="quarter" idx="10"/>
            <a:videoFile r:link="rId2"/>
            <p:extLst>
              <p:ext uri="{DAA4B4D4-6D71-4841-9C94-3DE7FCFB9230}">
                <p14:media xmlns:p14="http://schemas.microsoft.com/office/powerpoint/2010/main" r:embed="rId1">
                  <p14:extLst>
                    <p:ext uri="{3AFAAA56-56D3-431D-BCD4-E75A35582382}">
                      <p173:tracksInfo xmlns:p173="http://schemas.microsoft.com/office/powerpoint/2017/3/main" displayLoc="media">
                        <p173:trackLst>
                          <p173:track id="{7D80394A-61EE-4513-90D2-E9A3DA581656}" label="caption" lang="" r:embed="rId5"/>
                        </p173:trackLst>
                      </p173:tracksInfo>
                    </p:ext>
                  </p14:extLst>
                </p14:media>
              </p:ext>
            </p:extLst>
          </p:nvPr>
        </p:nvPicPr>
        <p:blipFill>
          <a:blip r:embed="rId6"/>
          <a:stretch>
            <a:fillRect/>
          </a:stretch>
        </p:blipFill>
        <p:spPr>
          <a:xfrm>
            <a:off x="5418759" y="1540565"/>
            <a:ext cx="6110288" cy="3438525"/>
          </a:xfrm>
        </p:spPr>
      </p:pic>
    </p:spTree>
    <p:extLst>
      <p:ext uri="{BB962C8B-B14F-4D97-AF65-F5344CB8AC3E}">
        <p14:creationId xmlns:p14="http://schemas.microsoft.com/office/powerpoint/2010/main" val="9580368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2"/>
          <p:cNvSpPr>
            <a:spLocks noGrp="1"/>
          </p:cNvSpPr>
          <p:nvPr>
            <p:ph type="title"/>
          </p:nvPr>
        </p:nvSpPr>
        <p:spPr/>
        <p:txBody>
          <a:bodyPr rtlCol="0"/>
          <a:lstStyle/>
          <a:p>
            <a:pPr rtl="0"/>
            <a:r>
              <a:rPr lang="fr-FR"/>
              <a:t>Configuration de la transition </a:t>
            </a:r>
            <a:r>
              <a:rPr lang="fr-FR">
                <a:latin typeface="Segoe UI Light" panose="020B0502040204020203" pitchFamily="34" charset="0"/>
                <a:cs typeface="Segoe UI Light" panose="020B0502040204020203" pitchFamily="34" charset="0"/>
              </a:rPr>
              <a:t>Morphose</a:t>
            </a:r>
          </a:p>
        </p:txBody>
      </p:sp>
      <p:sp>
        <p:nvSpPr>
          <p:cNvPr id="30" name="Espace réservé du contenu 17"/>
          <p:cNvSpPr txBox="1">
            <a:spLocks/>
          </p:cNvSpPr>
          <p:nvPr/>
        </p:nvSpPr>
        <p:spPr>
          <a:xfrm>
            <a:off x="541609" y="1455491"/>
            <a:ext cx="3701207" cy="47114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sz="1000"/>
              <a:t>Essayez par vous-même avec ces deux simples « planètes » :</a:t>
            </a:r>
          </a:p>
        </p:txBody>
      </p:sp>
      <p:grpSp>
        <p:nvGrpSpPr>
          <p:cNvPr id="13" name="Groupe 12" descr="Petit cercle contenant le chiffre 1 pour indiquer la première étape"/>
          <p:cNvGrpSpPr/>
          <p:nvPr/>
        </p:nvGrpSpPr>
        <p:grpSpPr bwMode="blackWhite">
          <a:xfrm>
            <a:off x="558723" y="1917997"/>
            <a:ext cx="558179" cy="409838"/>
            <a:chOff x="6953426" y="711274"/>
            <a:chExt cx="558179" cy="409838"/>
          </a:xfrm>
        </p:grpSpPr>
        <p:sp>
          <p:nvSpPr>
            <p:cNvPr id="14" name="Ovale 13"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15" name="Zone de texte 14" descr="Chiffre 1"/>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1</a:t>
              </a:r>
            </a:p>
          </p:txBody>
        </p:sp>
      </p:grpSp>
      <p:sp>
        <p:nvSpPr>
          <p:cNvPr id="16" name="Espace réservé du contenu 17"/>
          <p:cNvSpPr txBox="1">
            <a:spLocks/>
          </p:cNvSpPr>
          <p:nvPr/>
        </p:nvSpPr>
        <p:spPr>
          <a:xfrm>
            <a:off x="1066040" y="1958189"/>
            <a:ext cx="2486328" cy="913994"/>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sz="1000" dirty="0">
                <a:solidFill>
                  <a:prstClr val="black">
                    <a:lumMod val="75000"/>
                    <a:lumOff val="25000"/>
                  </a:prstClr>
                </a:solidFill>
                <a:latin typeface="Segoe UI" panose="020B0502040204020203" pitchFamily="34" charset="0"/>
                <a:cs typeface="Segoe UI" panose="020B0502040204020203" pitchFamily="34" charset="0"/>
              </a:rPr>
              <a:t>Dupliquez cette diapositive : cliquez avec le bouton droit sur la miniature et sélectionnez </a:t>
            </a:r>
            <a:r>
              <a:rPr lang="fr-FR" sz="1000" dirty="0">
                <a:solidFill>
                  <a:srgbClr val="D24726"/>
                </a:solidFill>
                <a:latin typeface="Segoe UI Semibold" panose="020B0702040204020203" pitchFamily="34" charset="0"/>
                <a:cs typeface="Segoe UI Semibold" panose="020B0702040204020203" pitchFamily="34" charset="0"/>
              </a:rPr>
              <a:t>Dupliquer la diapositive</a:t>
            </a:r>
            <a:r>
              <a:rPr lang="fr-FR" sz="1000" dirty="0">
                <a:solidFill>
                  <a:prstClr val="black">
                    <a:lumMod val="75000"/>
                    <a:lumOff val="25000"/>
                  </a:prstClr>
                </a:solidFill>
                <a:latin typeface="Segoe UI" panose="020B0502040204020203" pitchFamily="34" charset="0"/>
                <a:cs typeface="Segoe UI" panose="020B0502040204020203" pitchFamily="34" charset="0"/>
              </a:rPr>
              <a:t>.</a:t>
            </a:r>
          </a:p>
        </p:txBody>
      </p:sp>
      <p:grpSp>
        <p:nvGrpSpPr>
          <p:cNvPr id="18" name="Groupe 17" descr="Petit cercle contenant le chiffre 2 pour indiquer la deuxième étape"/>
          <p:cNvGrpSpPr/>
          <p:nvPr/>
        </p:nvGrpSpPr>
        <p:grpSpPr bwMode="blackWhite">
          <a:xfrm>
            <a:off x="558723" y="2896735"/>
            <a:ext cx="558179" cy="409838"/>
            <a:chOff x="6953426" y="711274"/>
            <a:chExt cx="558179" cy="409838"/>
          </a:xfrm>
        </p:grpSpPr>
        <p:sp>
          <p:nvSpPr>
            <p:cNvPr id="23" name="Ovale 22"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24" name="Zone de texte 23" descr="Chiffre 2"/>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2</a:t>
              </a:r>
            </a:p>
          </p:txBody>
        </p:sp>
      </p:grpSp>
      <p:sp>
        <p:nvSpPr>
          <p:cNvPr id="25" name="Espace réservé du contenu 17"/>
          <p:cNvSpPr txBox="1">
            <a:spLocks/>
          </p:cNvSpPr>
          <p:nvPr/>
        </p:nvSpPr>
        <p:spPr>
          <a:xfrm>
            <a:off x="1066038" y="2936927"/>
            <a:ext cx="2651153" cy="145610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sz="1000">
                <a:solidFill>
                  <a:prstClr val="black">
                    <a:lumMod val="75000"/>
                    <a:lumOff val="25000"/>
                  </a:prstClr>
                </a:solidFill>
                <a:latin typeface="Segoe UI" panose="020B0502040204020203" pitchFamily="34" charset="0"/>
                <a:cs typeface="Segoe UI" panose="020B0502040204020203" pitchFamily="34" charset="0"/>
              </a:rPr>
              <a:t>Sur la deuxième des diapositives identiques, modifiez les formes à droite (déplacement, redimensionnement en changement de couleur), puis accédez à </a:t>
            </a:r>
            <a:r>
              <a:rPr lang="fr-FR" sz="1000">
                <a:solidFill>
                  <a:srgbClr val="D24726"/>
                </a:solidFill>
                <a:latin typeface="Segoe UI Semibold" panose="020B0702040204020203" pitchFamily="34" charset="0"/>
                <a:cs typeface="Segoe UI Semibold" panose="020B0702040204020203" pitchFamily="34" charset="0"/>
              </a:rPr>
              <a:t>Transitions</a:t>
            </a:r>
            <a:r>
              <a:rPr lang="fr-FR" sz="1000">
                <a:solidFill>
                  <a:prstClr val="black">
                    <a:lumMod val="75000"/>
                    <a:lumOff val="25000"/>
                  </a:prstClr>
                </a:solidFill>
                <a:cs typeface="Segoe UI"/>
              </a:rPr>
              <a:t> &gt; </a:t>
            </a:r>
            <a:r>
              <a:rPr lang="fr-FR" sz="1000">
                <a:solidFill>
                  <a:srgbClr val="D24726"/>
                </a:solidFill>
                <a:latin typeface="Segoe UI Semibold" panose="020B0702040204020203" pitchFamily="34" charset="0"/>
                <a:cs typeface="Segoe UI Semibold" panose="020B0702040204020203" pitchFamily="34" charset="0"/>
              </a:rPr>
              <a:t>Morphose</a:t>
            </a:r>
            <a:r>
              <a:rPr lang="fr-FR" sz="1000">
                <a:solidFill>
                  <a:prstClr val="black">
                    <a:lumMod val="75000"/>
                    <a:lumOff val="25000"/>
                  </a:prstClr>
                </a:solidFill>
                <a:latin typeface="Segoe UI" panose="020B0502040204020203" pitchFamily="34" charset="0"/>
                <a:cs typeface="Segoe UI" panose="020B0502040204020203" pitchFamily="34" charset="0"/>
              </a:rPr>
              <a:t>.</a:t>
            </a:r>
          </a:p>
        </p:txBody>
      </p:sp>
      <p:grpSp>
        <p:nvGrpSpPr>
          <p:cNvPr id="26" name="Groupe 25" descr="Petit cercle contenant le chiffre 3 pour indiquer la troisième étape"/>
          <p:cNvGrpSpPr/>
          <p:nvPr/>
        </p:nvGrpSpPr>
        <p:grpSpPr bwMode="blackWhite">
          <a:xfrm>
            <a:off x="557319" y="4344232"/>
            <a:ext cx="558179" cy="409838"/>
            <a:chOff x="6953426" y="711274"/>
            <a:chExt cx="558179" cy="409838"/>
          </a:xfrm>
        </p:grpSpPr>
        <p:sp>
          <p:nvSpPr>
            <p:cNvPr id="27" name="Ovale 26"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28" name="Zone de texte 27" descr="Chiffre 3"/>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3</a:t>
              </a:r>
            </a:p>
          </p:txBody>
        </p:sp>
      </p:grpSp>
      <p:sp>
        <p:nvSpPr>
          <p:cNvPr id="29" name="Espace réservé du contenu 17"/>
          <p:cNvSpPr txBox="1">
            <a:spLocks/>
          </p:cNvSpPr>
          <p:nvPr/>
        </p:nvSpPr>
        <p:spPr>
          <a:xfrm>
            <a:off x="1076799" y="4360521"/>
            <a:ext cx="2784602" cy="111067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sz="1000" dirty="0">
                <a:solidFill>
                  <a:prstClr val="black">
                    <a:lumMod val="75000"/>
                    <a:lumOff val="25000"/>
                  </a:prstClr>
                </a:solidFill>
                <a:latin typeface="Segoe UI" panose="020B0502040204020203" pitchFamily="34" charset="0"/>
                <a:cs typeface="Segoe UI" panose="020B0502040204020203" pitchFamily="34" charset="0"/>
              </a:rPr>
              <a:t>Revenez à la première des deux diapositives, appuyez sur le bouton </a:t>
            </a:r>
            <a:r>
              <a:rPr lang="fr-FR" sz="1000" dirty="0">
                <a:solidFill>
                  <a:srgbClr val="D24726"/>
                </a:solidFill>
                <a:latin typeface="Segoe UI Semibold" panose="020B0702040204020203" pitchFamily="34" charset="0"/>
                <a:cs typeface="Segoe UI Semibold" panose="020B0702040204020203" pitchFamily="34" charset="0"/>
              </a:rPr>
              <a:t>Diaporama </a:t>
            </a:r>
            <a:r>
              <a:rPr lang="fr-FR" sz="1000" dirty="0">
                <a:solidFill>
                  <a:prstClr val="black">
                    <a:lumMod val="75000"/>
                    <a:lumOff val="25000"/>
                  </a:prstClr>
                </a:solidFill>
                <a:latin typeface="Segoe UI" panose="020B0502040204020203" pitchFamily="34" charset="0"/>
                <a:cs typeface="Segoe UI" panose="020B0502040204020203" pitchFamily="34" charset="0"/>
              </a:rPr>
              <a:t>, puis sélectionnez</a:t>
            </a:r>
            <a:r>
              <a:rPr lang="fr-FR" sz="1000" dirty="0">
                <a:solidFill>
                  <a:prstClr val="black">
                    <a:lumMod val="75000"/>
                    <a:lumOff val="25000"/>
                  </a:prstClr>
                </a:solidFill>
              </a:rPr>
              <a:t> </a:t>
            </a:r>
            <a:r>
              <a:rPr lang="fr-FR" sz="1000" dirty="0">
                <a:solidFill>
                  <a:srgbClr val="D24726"/>
                </a:solidFill>
                <a:latin typeface="Segoe UI Semibold" panose="020B0702040204020203" pitchFamily="34" charset="0"/>
                <a:cs typeface="Segoe UI Semibold" panose="020B0702040204020203" pitchFamily="34" charset="0"/>
              </a:rPr>
              <a:t>Lire</a:t>
            </a:r>
            <a:r>
              <a:rPr lang="fr-FR" sz="1000" dirty="0">
                <a:solidFill>
                  <a:prstClr val="black">
                    <a:lumMod val="75000"/>
                    <a:lumOff val="25000"/>
                  </a:prstClr>
                </a:solidFill>
              </a:rPr>
              <a:t> </a:t>
            </a:r>
            <a:r>
              <a:rPr lang="fr-FR" sz="1000" dirty="0">
                <a:solidFill>
                  <a:prstClr val="black">
                    <a:lumMod val="75000"/>
                    <a:lumOff val="25000"/>
                  </a:prstClr>
                </a:solidFill>
                <a:latin typeface="Segoe UI" panose="020B0502040204020203" pitchFamily="34" charset="0"/>
                <a:cs typeface="Segoe UI" panose="020B0502040204020203" pitchFamily="34" charset="0"/>
              </a:rPr>
              <a:t>pour voir la transition </a:t>
            </a:r>
            <a:r>
              <a:rPr lang="fr-FR" sz="1000" dirty="0" err="1">
                <a:solidFill>
                  <a:prstClr val="black">
                    <a:lumMod val="75000"/>
                    <a:lumOff val="25000"/>
                  </a:prstClr>
                </a:solidFill>
                <a:latin typeface="Segoe UI" panose="020B0502040204020203" pitchFamily="34" charset="0"/>
                <a:cs typeface="Segoe UI" panose="020B0502040204020203" pitchFamily="34" charset="0"/>
              </a:rPr>
              <a:t>Morphose</a:t>
            </a:r>
            <a:r>
              <a:rPr lang="fr-FR" sz="1000" dirty="0">
                <a:solidFill>
                  <a:prstClr val="black">
                    <a:lumMod val="75000"/>
                    <a:lumOff val="25000"/>
                  </a:prstClr>
                </a:solidFill>
                <a:latin typeface="Segoe UI" panose="020B0502040204020203" pitchFamily="34" charset="0"/>
                <a:cs typeface="Segoe UI" panose="020B0502040204020203" pitchFamily="34" charset="0"/>
              </a:rPr>
              <a:t> sur votre cercle.</a:t>
            </a:r>
          </a:p>
        </p:txBody>
      </p:sp>
      <p:sp>
        <p:nvSpPr>
          <p:cNvPr id="17" name="Espace réservé du contenu 17"/>
          <p:cNvSpPr txBox="1">
            <a:spLocks/>
          </p:cNvSpPr>
          <p:nvPr/>
        </p:nvSpPr>
        <p:spPr>
          <a:xfrm>
            <a:off x="628962" y="5832234"/>
            <a:ext cx="3449878" cy="69290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sz="1000">
                <a:solidFill>
                  <a:srgbClr val="D24726"/>
                </a:solidFill>
                <a:latin typeface="Segoe UI Semibold" panose="020B0702040204020203" pitchFamily="34" charset="0"/>
                <a:cs typeface="Segoe UI Semibold" panose="020B0702040204020203" pitchFamily="34" charset="0"/>
              </a:rPr>
              <a:t>Astuce : </a:t>
            </a:r>
            <a:r>
              <a:rPr lang="fr-FR" sz="1000">
                <a:solidFill>
                  <a:prstClr val="black">
                    <a:lumMod val="75000"/>
                    <a:lumOff val="25000"/>
                  </a:prstClr>
                </a:solidFill>
              </a:rPr>
              <a:t>Davantage d’options sont disponibles pour </a:t>
            </a:r>
            <a:r>
              <a:rPr lang="fr-FR" sz="1000">
                <a:solidFill>
                  <a:srgbClr val="404040"/>
                </a:solidFill>
                <a:latin typeface="Segoe UI Semibold" panose="020B0702040204020203" pitchFamily="34" charset="0"/>
                <a:cs typeface="Segoe UI Semibold" panose="020B0702040204020203" pitchFamily="34" charset="0"/>
              </a:rPr>
              <a:t>Morphose </a:t>
            </a:r>
            <a:r>
              <a:rPr lang="fr-FR" sz="1000">
                <a:solidFill>
                  <a:prstClr val="black">
                    <a:lumMod val="75000"/>
                    <a:lumOff val="25000"/>
                  </a:prstClr>
                </a:solidFill>
                <a:latin typeface="Segoe UI" panose="020B0502040204020203" pitchFamily="34" charset="0"/>
                <a:cs typeface="Segoe UI" panose="020B0502040204020203" pitchFamily="34" charset="0"/>
              </a:rPr>
              <a:t>sous</a:t>
            </a:r>
            <a:r>
              <a:rPr lang="fr-FR" sz="1000">
                <a:solidFill>
                  <a:prstClr val="black">
                    <a:lumMod val="75000"/>
                    <a:lumOff val="25000"/>
                  </a:prstClr>
                </a:solidFill>
              </a:rPr>
              <a:t> </a:t>
            </a:r>
            <a:r>
              <a:rPr lang="fr-FR" sz="1000">
                <a:solidFill>
                  <a:prstClr val="black">
                    <a:lumMod val="75000"/>
                    <a:lumOff val="25000"/>
                  </a:prstClr>
                </a:solidFill>
                <a:latin typeface="Segoe UI Semibold" panose="020B0702040204020203" pitchFamily="34" charset="0"/>
                <a:cs typeface="Segoe UI Semibold" panose="020B0702040204020203" pitchFamily="34" charset="0"/>
              </a:rPr>
              <a:t>Options d’effet</a:t>
            </a:r>
            <a:r>
              <a:rPr lang="fr-FR" sz="1000">
                <a:solidFill>
                  <a:prstClr val="black">
                    <a:lumMod val="75000"/>
                    <a:lumOff val="25000"/>
                  </a:prstClr>
                </a:solidFill>
              </a:rPr>
              <a:t>.</a:t>
            </a:r>
          </a:p>
        </p:txBody>
      </p:sp>
      <p:pic>
        <p:nvPicPr>
          <p:cNvPr id="2" name="Image 1" descr="Menu contextuel de miniature de diapositive présentant l’option Dupliquer la diapositive"/>
          <p:cNvPicPr>
            <a:picLocks noChangeAspect="1"/>
          </p:cNvPicPr>
          <p:nvPr/>
        </p:nvPicPr>
        <p:blipFill>
          <a:blip r:embed="rId3"/>
          <a:srcRect/>
          <a:stretch/>
        </p:blipFill>
        <p:spPr>
          <a:xfrm>
            <a:off x="4045391" y="1455491"/>
            <a:ext cx="1402147" cy="1803887"/>
          </a:xfrm>
          <a:prstGeom prst="rect">
            <a:avLst/>
          </a:prstGeom>
        </p:spPr>
      </p:pic>
      <p:pic>
        <p:nvPicPr>
          <p:cNvPr id="6" name="Image 5" descr="Transition Morphose sous l’onglet Transitions"/>
          <p:cNvPicPr>
            <a:picLocks noChangeAspect="1"/>
          </p:cNvPicPr>
          <p:nvPr/>
        </p:nvPicPr>
        <p:blipFill>
          <a:blip r:embed="rId4"/>
          <a:srcRect/>
          <a:stretch/>
        </p:blipFill>
        <p:spPr>
          <a:xfrm>
            <a:off x="3684500" y="3159609"/>
            <a:ext cx="2467551" cy="1185923"/>
          </a:xfrm>
          <a:prstGeom prst="rect">
            <a:avLst/>
          </a:prstGeom>
        </p:spPr>
      </p:pic>
      <p:pic>
        <p:nvPicPr>
          <p:cNvPr id="5" name="Image 4" descr="Bouton Diaporama"/>
          <p:cNvPicPr>
            <a:picLocks noChangeAspect="1"/>
          </p:cNvPicPr>
          <p:nvPr/>
        </p:nvPicPr>
        <p:blipFill>
          <a:blip r:embed="rId5"/>
          <a:srcRect/>
          <a:stretch/>
        </p:blipFill>
        <p:spPr>
          <a:xfrm>
            <a:off x="3837080" y="4344232"/>
            <a:ext cx="2134316" cy="887083"/>
          </a:xfrm>
          <a:prstGeom prst="rect">
            <a:avLst/>
          </a:prstGeom>
        </p:spPr>
      </p:pic>
      <p:cxnSp>
        <p:nvCxnSpPr>
          <p:cNvPr id="20" name="Connecteur droit 19">
            <a:extLst>
              <a:ext uri="{C183D7F6-B498-43B3-948B-1728B52AA6E4}">
                <adec:decorative xmlns:adec="http://schemas.microsoft.com/office/drawing/2017/decorative" val="1"/>
              </a:ext>
            </a:extLst>
          </p:cNvPr>
          <p:cNvCxnSpPr/>
          <p:nvPr/>
        </p:nvCxnSpPr>
        <p:spPr>
          <a:xfrm>
            <a:off x="6296866" y="1472431"/>
            <a:ext cx="0" cy="4892634"/>
          </a:xfrm>
          <a:prstGeom prst="line">
            <a:avLst/>
          </a:prstGeom>
          <a:ln w="952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10" name="Ovale 9" descr="Grand cercle bleu contenant un petit cercle bleu clair"/>
          <p:cNvSpPr/>
          <p:nvPr/>
        </p:nvSpPr>
        <p:spPr>
          <a:xfrm>
            <a:off x="7236525" y="1944862"/>
            <a:ext cx="3827244" cy="374323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a:ln>
                <a:noFill/>
              </a:ln>
              <a:solidFill>
                <a:sysClr val="windowText" lastClr="000000"/>
              </a:solidFill>
              <a:effectLst/>
              <a:uLnTx/>
              <a:uFillTx/>
            </a:endParaRPr>
          </a:p>
        </p:txBody>
      </p:sp>
      <p:sp>
        <p:nvSpPr>
          <p:cNvPr id="11" name="Ovale 10" descr="Petit cercle bleu clair dans un grand cercle bleu foncé"/>
          <p:cNvSpPr/>
          <p:nvPr/>
        </p:nvSpPr>
        <p:spPr bwMode="ltGray">
          <a:xfrm>
            <a:off x="8086223" y="2796642"/>
            <a:ext cx="2148929" cy="2101759"/>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a:ln>
                <a:noFill/>
              </a:ln>
              <a:solidFill>
                <a:sysClr val="windowText" lastClr="000000"/>
              </a:solidFill>
              <a:effectLst/>
              <a:uLnTx/>
              <a:uFillTx/>
            </a:endParaRPr>
          </a:p>
        </p:txBody>
      </p:sp>
    </p:spTree>
    <p:extLst>
      <p:ext uri="{BB962C8B-B14F-4D97-AF65-F5344CB8AC3E}">
        <p14:creationId xmlns:p14="http://schemas.microsoft.com/office/powerpoint/2010/main" val="2596833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normAutofit/>
          </a:bodyPr>
          <a:lstStyle/>
          <a:p>
            <a:pPr lvl="0" rtl="0"/>
            <a:r>
              <a:rPr lang="fr-FR">
                <a:latin typeface="Segoe UI Light" panose="020B0502040204020203" pitchFamily="34" charset="0"/>
                <a:cs typeface="Segoe UI Light" panose="020B0502040204020203" pitchFamily="34" charset="0"/>
              </a:rPr>
              <a:t>Collaboration en temps réel</a:t>
            </a:r>
          </a:p>
        </p:txBody>
      </p:sp>
      <p:sp>
        <p:nvSpPr>
          <p:cNvPr id="5" name="Espace réservé du contenu 4"/>
          <p:cNvSpPr>
            <a:spLocks noGrp="1"/>
          </p:cNvSpPr>
          <p:nvPr>
            <p:ph sz="half" idx="4294967295"/>
          </p:nvPr>
        </p:nvSpPr>
        <p:spPr>
          <a:xfrm>
            <a:off x="541611" y="1431010"/>
            <a:ext cx="4413626" cy="3978275"/>
          </a:xfrm>
        </p:spPr>
        <p:txBody>
          <a:bodyPr vert="horz" lIns="91440" tIns="45720" rIns="91440" bIns="45720" rtlCol="0">
            <a:normAutofit/>
          </a:bodyPr>
          <a:lstStyle/>
          <a:p>
            <a:pPr marL="0" indent="0" rtl="0">
              <a:lnSpc>
                <a:spcPts val="1800"/>
              </a:lnSpc>
              <a:spcBef>
                <a:spcPts val="1000"/>
              </a:spcBef>
              <a:spcAft>
                <a:spcPts val="2000"/>
              </a:spcAft>
              <a:buNone/>
            </a:pPr>
            <a:r>
              <a:rPr lang="fr-FR" sz="1200">
                <a:solidFill>
                  <a:prstClr val="black">
                    <a:lumMod val="75000"/>
                    <a:lumOff val="25000"/>
                  </a:prstClr>
                </a:solidFill>
                <a:latin typeface="Segoe UI" panose="020B0502040204020203" pitchFamily="34" charset="0"/>
                <a:cs typeface="Segoe UI" panose="020B0502040204020203" pitchFamily="34" charset="0"/>
              </a:rPr>
              <a:t>Lorsque vous partagez votre présentation, vous pouvez voir le travail effectué simultanément par les autres utilisateurs. </a:t>
            </a:r>
            <a:br>
              <a:rPr lang="fr-FR" sz="1200">
                <a:solidFill>
                  <a:prstClr val="black">
                    <a:lumMod val="75000"/>
                    <a:lumOff val="25000"/>
                  </a:prstClr>
                </a:solidFill>
                <a:latin typeface="Segoe UI" panose="020B0502040204020203" pitchFamily="34" charset="0"/>
                <a:cs typeface="Segoe UI" panose="020B0502040204020203" pitchFamily="34" charset="0"/>
              </a:rPr>
            </a:br>
            <a:br>
              <a:rPr lang="fr-FR" sz="1200">
                <a:solidFill>
                  <a:prstClr val="black">
                    <a:lumMod val="75000"/>
                    <a:lumOff val="25000"/>
                  </a:prstClr>
                </a:solidFill>
                <a:latin typeface="Segoe UI" panose="020B0502040204020203" pitchFamily="34" charset="0"/>
                <a:cs typeface="Segoe UI" panose="020B0502040204020203" pitchFamily="34" charset="0"/>
              </a:rPr>
            </a:br>
            <a:r>
              <a:rPr lang="fr-FR" sz="1200">
                <a:solidFill>
                  <a:prstClr val="black">
                    <a:lumMod val="75000"/>
                    <a:lumOff val="25000"/>
                  </a:prstClr>
                </a:solidFill>
                <a:latin typeface="Segoe UI" panose="020B0502040204020203" pitchFamily="34" charset="0"/>
                <a:cs typeface="Segoe UI" panose="020B0502040204020203" pitchFamily="34" charset="0"/>
              </a:rPr>
              <a:t>Fonctionnement :</a:t>
            </a:r>
          </a:p>
        </p:txBody>
      </p:sp>
      <p:pic>
        <p:nvPicPr>
          <p:cNvPr id="11" name="Image 10" descr="Icône Partager indiquant le nombre de personnes qui travaillent sur la présentation "/>
          <p:cNvPicPr>
            <a:picLocks noChangeAspect="1"/>
          </p:cNvPicPr>
          <p:nvPr/>
        </p:nvPicPr>
        <p:blipFill>
          <a:blip r:embed="rId3"/>
          <a:srcRect/>
          <a:stretch/>
        </p:blipFill>
        <p:spPr>
          <a:xfrm>
            <a:off x="561984" y="2425111"/>
            <a:ext cx="3262550" cy="1475659"/>
          </a:xfrm>
          <a:prstGeom prst="rect">
            <a:avLst/>
          </a:prstGeom>
        </p:spPr>
      </p:pic>
      <p:grpSp>
        <p:nvGrpSpPr>
          <p:cNvPr id="33" name="Groupe 32" descr="Petit cercle contenant le chiffre 1 pour indiquer la première étape"/>
          <p:cNvGrpSpPr/>
          <p:nvPr/>
        </p:nvGrpSpPr>
        <p:grpSpPr bwMode="blackWhite">
          <a:xfrm>
            <a:off x="558723" y="4531632"/>
            <a:ext cx="558179" cy="409838"/>
            <a:chOff x="6953426" y="711274"/>
            <a:chExt cx="558179" cy="409838"/>
          </a:xfrm>
        </p:grpSpPr>
        <p:sp>
          <p:nvSpPr>
            <p:cNvPr id="34" name="Ovale 33"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35" name="Zone de texte 34" descr="Chiffre 1"/>
            <p:cNvSpPr txBox="1"/>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1</a:t>
              </a:r>
            </a:p>
          </p:txBody>
        </p:sp>
      </p:grpSp>
      <p:sp>
        <p:nvSpPr>
          <p:cNvPr id="42" name="Espace réservé du contenu 17"/>
          <p:cNvSpPr txBox="1">
            <a:spLocks/>
          </p:cNvSpPr>
          <p:nvPr/>
        </p:nvSpPr>
        <p:spPr>
          <a:xfrm>
            <a:off x="1066039" y="4571824"/>
            <a:ext cx="2696774" cy="1307768"/>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dirty="0">
                <a:solidFill>
                  <a:prstClr val="black">
                    <a:lumMod val="75000"/>
                    <a:lumOff val="25000"/>
                  </a:prstClr>
                </a:solidFill>
                <a:latin typeface="Segoe UI" panose="020B0502040204020203" pitchFamily="34" charset="0"/>
                <a:cs typeface="Segoe UI" panose="020B0502040204020203" pitchFamily="34" charset="0"/>
              </a:rPr>
              <a:t>Sélectionnez </a:t>
            </a:r>
            <a:r>
              <a:rPr lang="fr-FR" dirty="0">
                <a:solidFill>
                  <a:srgbClr val="D24726"/>
                </a:solidFill>
                <a:latin typeface="Segoe UI" panose="020B0502040204020203" pitchFamily="34" charset="0"/>
                <a:cs typeface="Segoe UI" panose="020B0502040204020203" pitchFamily="34" charset="0"/>
              </a:rPr>
              <a:t>Partager</a:t>
            </a:r>
            <a:r>
              <a:rPr lang="fr-FR" dirty="0">
                <a:solidFill>
                  <a:prstClr val="black">
                    <a:lumMod val="75000"/>
                    <a:lumOff val="25000"/>
                  </a:prstClr>
                </a:solidFill>
                <a:latin typeface="Segoe UI" panose="020B0502040204020203" pitchFamily="34" charset="0"/>
                <a:cs typeface="Segoe UI" panose="020B0502040204020203" pitchFamily="34" charset="0"/>
              </a:rPr>
              <a:t> au-dessus du ruban ou à l’aide du raccourci clavier </a:t>
            </a:r>
            <a:r>
              <a:rPr lang="fr-FR" dirty="0">
                <a:solidFill>
                  <a:srgbClr val="D24726"/>
                </a:solidFill>
                <a:latin typeface="Segoe UI" panose="020B0502040204020203" pitchFamily="34" charset="0"/>
                <a:cs typeface="Segoe UI" panose="020B0502040204020203" pitchFamily="34" charset="0"/>
              </a:rPr>
              <a:t>Alt-Y4</a:t>
            </a:r>
            <a:r>
              <a:rPr lang="fr-FR" dirty="0">
                <a:solidFill>
                  <a:prstClr val="black">
                    <a:lumMod val="75000"/>
                    <a:lumOff val="25000"/>
                  </a:prstClr>
                </a:solidFill>
                <a:latin typeface="Segoe UI" panose="020B0502040204020203" pitchFamily="34" charset="0"/>
                <a:cs typeface="Segoe UI" panose="020B0502040204020203" pitchFamily="34" charset="0"/>
              </a:rPr>
              <a:t> pour inviter des personnes à travailler avec vous (vous pouvez alors enregistrer dans le cloud.)</a:t>
            </a:r>
          </a:p>
        </p:txBody>
      </p:sp>
      <p:pic>
        <p:nvPicPr>
          <p:cNvPr id="9" name="Image 8" descr="Marqueur indiquant qui travaille sur une diapositive"/>
          <p:cNvPicPr>
            <a:picLocks noChangeAspect="1"/>
          </p:cNvPicPr>
          <p:nvPr/>
        </p:nvPicPr>
        <p:blipFill>
          <a:blip r:embed="rId4"/>
          <a:srcRect/>
          <a:stretch/>
        </p:blipFill>
        <p:spPr>
          <a:xfrm>
            <a:off x="3861352" y="2434307"/>
            <a:ext cx="3841692" cy="2512927"/>
          </a:xfrm>
          <a:prstGeom prst="rect">
            <a:avLst/>
          </a:prstGeom>
        </p:spPr>
      </p:pic>
      <p:grpSp>
        <p:nvGrpSpPr>
          <p:cNvPr id="36" name="Groupe 35" descr="Petit cercle contenant le chiffre 2 pour indiquer la deuxième étape"/>
          <p:cNvGrpSpPr/>
          <p:nvPr/>
        </p:nvGrpSpPr>
        <p:grpSpPr bwMode="blackWhite">
          <a:xfrm>
            <a:off x="4249102" y="4531632"/>
            <a:ext cx="558179" cy="409838"/>
            <a:chOff x="6953426" y="711274"/>
            <a:chExt cx="558179" cy="409838"/>
          </a:xfrm>
        </p:grpSpPr>
        <p:sp>
          <p:nvSpPr>
            <p:cNvPr id="37" name="Ovale 36"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38" name="Zone de texte 37" descr="Chiffre 2"/>
            <p:cNvSpPr txBox="1"/>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2</a:t>
              </a:r>
            </a:p>
          </p:txBody>
        </p:sp>
      </p:grpSp>
      <p:sp>
        <p:nvSpPr>
          <p:cNvPr id="43" name="Espace réservé du contenu 17"/>
          <p:cNvSpPr txBox="1">
            <a:spLocks/>
          </p:cNvSpPr>
          <p:nvPr/>
        </p:nvSpPr>
        <p:spPr>
          <a:xfrm>
            <a:off x="4747855" y="4571824"/>
            <a:ext cx="3106367" cy="174449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a:solidFill>
                  <a:prstClr val="black">
                    <a:lumMod val="75000"/>
                    <a:lumOff val="25000"/>
                  </a:prstClr>
                </a:solidFill>
                <a:latin typeface="Segoe UI" panose="020B0502040204020203" pitchFamily="34" charset="0"/>
                <a:cs typeface="Segoe UI" panose="020B0502040204020203" pitchFamily="34" charset="0"/>
              </a:rPr>
              <a:t>Lorsque d’autres personnes utilisent la présentation, un marqueur indique qui modifie quelle diapositive…</a:t>
            </a:r>
          </a:p>
        </p:txBody>
      </p:sp>
      <p:pic>
        <p:nvPicPr>
          <p:cNvPr id="12" name="Image 11" descr="Marqueur indiquant la partie de la diapositive en cours de modification"/>
          <p:cNvPicPr>
            <a:picLocks noChangeAspect="1"/>
          </p:cNvPicPr>
          <p:nvPr/>
        </p:nvPicPr>
        <p:blipFill>
          <a:blip r:embed="rId5"/>
          <a:srcRect/>
          <a:stretch/>
        </p:blipFill>
        <p:spPr>
          <a:xfrm>
            <a:off x="7899419" y="2350394"/>
            <a:ext cx="3563782" cy="2305343"/>
          </a:xfrm>
          <a:prstGeom prst="rect">
            <a:avLst/>
          </a:prstGeom>
        </p:spPr>
      </p:pic>
      <p:grpSp>
        <p:nvGrpSpPr>
          <p:cNvPr id="39" name="Groupe 38" descr="Petit cercle contenant le chiffre 3 pour indiquer la troisième étape"/>
          <p:cNvGrpSpPr/>
          <p:nvPr/>
        </p:nvGrpSpPr>
        <p:grpSpPr bwMode="blackWhite">
          <a:xfrm>
            <a:off x="7930921" y="4531632"/>
            <a:ext cx="558179" cy="409838"/>
            <a:chOff x="6953426" y="711274"/>
            <a:chExt cx="558179" cy="409838"/>
          </a:xfrm>
        </p:grpSpPr>
        <p:sp>
          <p:nvSpPr>
            <p:cNvPr id="40" name="Ovale 39"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41" name="Zone de texte 40" descr="Chiffre 3"/>
            <p:cNvSpPr txBox="1"/>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3</a:t>
              </a:r>
            </a:p>
          </p:txBody>
        </p:sp>
      </p:grpSp>
      <p:sp>
        <p:nvSpPr>
          <p:cNvPr id="44" name="Espace réservé du contenu 17"/>
          <p:cNvSpPr txBox="1">
            <a:spLocks/>
          </p:cNvSpPr>
          <p:nvPr/>
        </p:nvSpPr>
        <p:spPr>
          <a:xfrm>
            <a:off x="8429668" y="4571823"/>
            <a:ext cx="2658635" cy="91932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a:solidFill>
                  <a:prstClr val="black">
                    <a:lumMod val="75000"/>
                    <a:lumOff val="25000"/>
                  </a:prstClr>
                </a:solidFill>
                <a:latin typeface="Segoe UI" panose="020B0502040204020203" pitchFamily="34" charset="0"/>
                <a:cs typeface="Segoe UI" panose="020B0502040204020203" pitchFamily="34" charset="0"/>
              </a:rPr>
              <a:t>…ainsi que la partie de la diapositive en cours de modification.</a:t>
            </a:r>
          </a:p>
        </p:txBody>
      </p:sp>
    </p:spTree>
    <p:extLst>
      <p:ext uri="{BB962C8B-B14F-4D97-AF65-F5344CB8AC3E}">
        <p14:creationId xmlns:p14="http://schemas.microsoft.com/office/powerpoint/2010/main" val="13286760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a:xfrm>
            <a:off x="521207" y="448056"/>
            <a:ext cx="8275321" cy="640080"/>
          </a:xfrm>
        </p:spPr>
        <p:txBody>
          <a:bodyPr rtlCol="0">
            <a:normAutofit fontScale="90000"/>
          </a:bodyPr>
          <a:lstStyle/>
          <a:p>
            <a:pPr rtl="0"/>
            <a:r>
              <a:rPr lang="fr-FR" dirty="0">
                <a:latin typeface="Segoe UI Light" panose="020B0502040204020203" pitchFamily="34" charset="0"/>
                <a:cs typeface="Segoe UI Light" panose="020B0502040204020203" pitchFamily="34" charset="0"/>
              </a:rPr>
              <a:t>La fonctionnalité Rechercher n’a plus aucun secret pour vous</a:t>
            </a:r>
          </a:p>
        </p:txBody>
      </p:sp>
      <p:sp>
        <p:nvSpPr>
          <p:cNvPr id="38" name="Espace réservé du contenu 17"/>
          <p:cNvSpPr txBox="1">
            <a:spLocks/>
          </p:cNvSpPr>
          <p:nvPr/>
        </p:nvSpPr>
        <p:spPr>
          <a:xfrm>
            <a:off x="541609" y="1296100"/>
            <a:ext cx="5264831" cy="1236475"/>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sz="1100">
                <a:solidFill>
                  <a:prstClr val="black">
                    <a:lumMod val="75000"/>
                    <a:lumOff val="25000"/>
                  </a:prstClr>
                </a:solidFill>
                <a:latin typeface="Segoe UI" panose="020B0502040204020203" pitchFamily="34" charset="0"/>
                <a:cs typeface="Segoe UI" panose="020B0502040204020203" pitchFamily="34" charset="0"/>
              </a:rPr>
              <a:t>La zone Rechercher trouve la commande appropriée quand vous en avez besoin. </a:t>
            </a:r>
            <a:br>
              <a:rPr lang="fr-FR" sz="1100">
                <a:solidFill>
                  <a:prstClr val="black">
                    <a:lumMod val="75000"/>
                    <a:lumOff val="25000"/>
                  </a:prstClr>
                </a:solidFill>
                <a:latin typeface="Segoe UI" panose="020B0502040204020203" pitchFamily="34" charset="0"/>
                <a:cs typeface="Segoe UI" panose="020B0502040204020203" pitchFamily="34" charset="0"/>
              </a:rPr>
            </a:br>
            <a:r>
              <a:rPr lang="fr-FR" sz="1100">
                <a:solidFill>
                  <a:prstClr val="black">
                    <a:lumMod val="75000"/>
                    <a:lumOff val="25000"/>
                  </a:prstClr>
                </a:solidFill>
                <a:latin typeface="Segoe UI" panose="020B0502040204020203" pitchFamily="34" charset="0"/>
                <a:cs typeface="Segoe UI" panose="020B0502040204020203" pitchFamily="34" charset="0"/>
              </a:rPr>
              <a:t>Vous gagnez ainsi du temps et pouvez vous concentrer sur votre travail.</a:t>
            </a:r>
            <a:br>
              <a:rPr lang="fr-FR" sz="1100">
                <a:latin typeface="Segoe UI" panose="020B0502040204020203" pitchFamily="34" charset="0"/>
                <a:cs typeface="Segoe UI" panose="020B0502040204020203" pitchFamily="34" charset="0"/>
              </a:rPr>
            </a:br>
            <a:br>
              <a:rPr lang="fr-FR" sz="1100">
                <a:latin typeface="Segoe UI" panose="020B0502040204020203" pitchFamily="34" charset="0"/>
                <a:cs typeface="Segoe UI" panose="020B0502040204020203" pitchFamily="34" charset="0"/>
              </a:rPr>
            </a:br>
            <a:r>
              <a:rPr lang="fr-FR" sz="1100">
                <a:latin typeface="Segoe UI" panose="020B0502040204020203" pitchFamily="34" charset="0"/>
                <a:cs typeface="Segoe UI" panose="020B0502040204020203" pitchFamily="34" charset="0"/>
              </a:rPr>
              <a:t>Essayez par vous-même :</a:t>
            </a:r>
          </a:p>
        </p:txBody>
      </p:sp>
      <p:grpSp>
        <p:nvGrpSpPr>
          <p:cNvPr id="4" name="Groupe 3" descr="Petit cercle contenant le chiffre 1 pour indiquer la première étape"/>
          <p:cNvGrpSpPr/>
          <p:nvPr/>
        </p:nvGrpSpPr>
        <p:grpSpPr bwMode="blackWhite">
          <a:xfrm>
            <a:off x="558723" y="2638502"/>
            <a:ext cx="558179" cy="409838"/>
            <a:chOff x="6953426" y="711274"/>
            <a:chExt cx="558179" cy="409838"/>
          </a:xfrm>
        </p:grpSpPr>
        <p:sp>
          <p:nvSpPr>
            <p:cNvPr id="2" name="Ovale 1"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3" name="Zone de texte 2" descr="Chiffre 1"/>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1</a:t>
              </a:r>
            </a:p>
          </p:txBody>
        </p:sp>
      </p:grpSp>
      <p:sp>
        <p:nvSpPr>
          <p:cNvPr id="29" name="Espace réservé du contenu 17"/>
          <p:cNvSpPr txBox="1">
            <a:spLocks/>
          </p:cNvSpPr>
          <p:nvPr/>
        </p:nvSpPr>
        <p:spPr>
          <a:xfrm>
            <a:off x="1066039" y="2678694"/>
            <a:ext cx="3121671" cy="46764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defTabSz="512763" rtl="0">
              <a:lnSpc>
                <a:spcPct val="100000"/>
              </a:lnSpc>
              <a:spcBef>
                <a:spcPts val="0"/>
              </a:spcBef>
              <a:spcAft>
                <a:spcPts val="2000"/>
              </a:spcAft>
              <a:buNone/>
            </a:pPr>
            <a:r>
              <a:rPr lang="fr-FR" sz="1100">
                <a:solidFill>
                  <a:prstClr val="black">
                    <a:lumMod val="75000"/>
                    <a:lumOff val="25000"/>
                  </a:prstClr>
                </a:solidFill>
                <a:latin typeface="Segoe UI" panose="020B0502040204020203" pitchFamily="34" charset="0"/>
                <a:cs typeface="Segoe UI" panose="020B0502040204020203" pitchFamily="34" charset="0"/>
              </a:rPr>
              <a:t>Sélectionnez </a:t>
            </a:r>
            <a:r>
              <a:rPr lang="fr-FR" sz="1100">
                <a:solidFill>
                  <a:srgbClr val="404040"/>
                </a:solidFill>
                <a:latin typeface="Segoe UI" panose="020B0502040204020203" pitchFamily="34" charset="0"/>
                <a:cs typeface="Segoe UI" panose="020B0502040204020203" pitchFamily="34" charset="0"/>
              </a:rPr>
              <a:t>l’image de robot</a:t>
            </a:r>
            <a:r>
              <a:rPr lang="fr-FR" sz="1100">
                <a:solidFill>
                  <a:prstClr val="black">
                    <a:lumMod val="75000"/>
                    <a:lumOff val="25000"/>
                  </a:prstClr>
                </a:solidFill>
                <a:latin typeface="Segoe UI" panose="020B0502040204020203" pitchFamily="34" charset="0"/>
                <a:cs typeface="Segoe UI" panose="020B0502040204020203" pitchFamily="34" charset="0"/>
              </a:rPr>
              <a:t> à droite.</a:t>
            </a:r>
          </a:p>
        </p:txBody>
      </p:sp>
      <p:grpSp>
        <p:nvGrpSpPr>
          <p:cNvPr id="19" name="Groupe 18" descr="Petit cercle contenant le chiffre 2 pour indiquer la deuxième étape"/>
          <p:cNvGrpSpPr/>
          <p:nvPr/>
        </p:nvGrpSpPr>
        <p:grpSpPr bwMode="blackWhite">
          <a:xfrm>
            <a:off x="558723" y="3312993"/>
            <a:ext cx="558179" cy="409838"/>
            <a:chOff x="6953426" y="711274"/>
            <a:chExt cx="558179" cy="409838"/>
          </a:xfrm>
        </p:grpSpPr>
        <p:sp>
          <p:nvSpPr>
            <p:cNvPr id="20" name="Ovale 19"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21" name="Zone de texte 20" descr="Chiffre 2"/>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2</a:t>
              </a:r>
            </a:p>
          </p:txBody>
        </p:sp>
      </p:grpSp>
      <p:sp>
        <p:nvSpPr>
          <p:cNvPr id="22" name="Espace réservé du contenu 17"/>
          <p:cNvSpPr txBox="1">
            <a:spLocks/>
          </p:cNvSpPr>
          <p:nvPr/>
        </p:nvSpPr>
        <p:spPr>
          <a:xfrm>
            <a:off x="1066039" y="3353185"/>
            <a:ext cx="3504072" cy="913994"/>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buNone/>
            </a:pPr>
            <a:r>
              <a:rPr lang="fr-FR" sz="1100">
                <a:solidFill>
                  <a:prstClr val="black">
                    <a:lumMod val="75000"/>
                    <a:lumOff val="25000"/>
                  </a:prstClr>
                </a:solidFill>
                <a:latin typeface="Segoe UI" panose="020B0502040204020203" pitchFamily="34" charset="0"/>
                <a:cs typeface="Segoe UI" panose="020B0502040204020203" pitchFamily="34" charset="0"/>
              </a:rPr>
              <a:t>Tapez</a:t>
            </a:r>
            <a:r>
              <a:rPr lang="fr-FR" sz="1100">
                <a:solidFill>
                  <a:prstClr val="black">
                    <a:lumMod val="75000"/>
                    <a:lumOff val="25000"/>
                  </a:prstClr>
                </a:solidFill>
              </a:rPr>
              <a:t> </a:t>
            </a:r>
            <a:r>
              <a:rPr lang="fr-FR" sz="1100" i="1">
                <a:solidFill>
                  <a:srgbClr val="D24726"/>
                </a:solidFill>
                <a:latin typeface="Segoe UI" panose="020B0502040204020203" pitchFamily="34" charset="0"/>
                <a:cs typeface="Segoe UI" panose="020B0502040204020203" pitchFamily="34" charset="0"/>
              </a:rPr>
              <a:t>animation</a:t>
            </a:r>
            <a:r>
              <a:rPr lang="fr-FR" sz="1100">
                <a:solidFill>
                  <a:prstClr val="black">
                    <a:lumMod val="75000"/>
                    <a:lumOff val="25000"/>
                  </a:prstClr>
                </a:solidFill>
              </a:rPr>
              <a:t> </a:t>
            </a:r>
            <a:r>
              <a:rPr lang="fr-FR" sz="1100">
                <a:solidFill>
                  <a:prstClr val="black">
                    <a:lumMod val="75000"/>
                    <a:lumOff val="25000"/>
                  </a:prstClr>
                </a:solidFill>
                <a:latin typeface="Segoe UI" panose="020B0502040204020203" pitchFamily="34" charset="0"/>
                <a:cs typeface="Segoe UI" panose="020B0502040204020203" pitchFamily="34" charset="0"/>
              </a:rPr>
              <a:t>dans la zone </a:t>
            </a:r>
            <a:r>
              <a:rPr lang="fr-FR" sz="1100">
                <a:solidFill>
                  <a:srgbClr val="D24726"/>
                </a:solidFill>
                <a:latin typeface="Segoe UI Semibold" panose="020B0702040204020203" pitchFamily="34" charset="0"/>
                <a:cs typeface="Segoe UI Semibold" panose="020B0702040204020203" pitchFamily="34" charset="0"/>
              </a:rPr>
              <a:t>Rechercher</a:t>
            </a:r>
            <a:r>
              <a:rPr lang="fr-FR" sz="1100">
                <a:solidFill>
                  <a:prstClr val="black">
                    <a:lumMod val="75000"/>
                    <a:lumOff val="25000"/>
                  </a:prstClr>
                </a:solidFill>
                <a:latin typeface="Segoe UI" panose="020B0502040204020203" pitchFamily="34" charset="0"/>
                <a:cs typeface="Segoe UI" panose="020B0502040204020203" pitchFamily="34" charset="0"/>
              </a:rPr>
              <a:t>, puis sélectionnez </a:t>
            </a:r>
            <a:r>
              <a:rPr lang="fr-FR" sz="1100">
                <a:solidFill>
                  <a:srgbClr val="D24726"/>
                </a:solidFill>
                <a:latin typeface="Segoe UI Semibold" panose="020B0702040204020203" pitchFamily="34" charset="0"/>
                <a:cs typeface="Segoe UI Semibold" panose="020B0702040204020203" pitchFamily="34" charset="0"/>
              </a:rPr>
              <a:t>Ajouter une animation</a:t>
            </a:r>
            <a:r>
              <a:rPr lang="fr-FR" sz="1100">
                <a:solidFill>
                  <a:prstClr val="black">
                    <a:lumMod val="75000"/>
                    <a:lumOff val="25000"/>
                  </a:prstClr>
                </a:solidFill>
                <a:latin typeface="Segoe UI" panose="020B0502040204020203" pitchFamily="34" charset="0"/>
                <a:cs typeface="Segoe UI" panose="020B0502040204020203" pitchFamily="34" charset="0"/>
              </a:rPr>
              <a:t>.</a:t>
            </a:r>
          </a:p>
        </p:txBody>
      </p:sp>
      <p:grpSp>
        <p:nvGrpSpPr>
          <p:cNvPr id="31" name="Groupe 30" descr="Petit cercle contenant le chiffre 3 pour indiquer la troisième étape"/>
          <p:cNvGrpSpPr/>
          <p:nvPr/>
        </p:nvGrpSpPr>
        <p:grpSpPr bwMode="blackWhite">
          <a:xfrm>
            <a:off x="557319" y="4263506"/>
            <a:ext cx="558179" cy="409838"/>
            <a:chOff x="6953426" y="711274"/>
            <a:chExt cx="558179" cy="409838"/>
          </a:xfrm>
        </p:grpSpPr>
        <p:sp>
          <p:nvSpPr>
            <p:cNvPr id="32" name="Ovale 31"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33" name="Zone de texte 32" descr="Chiffre 3"/>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3</a:t>
              </a:r>
            </a:p>
          </p:txBody>
        </p:sp>
      </p:grpSp>
      <p:sp>
        <p:nvSpPr>
          <p:cNvPr id="34" name="Espace réservé du contenu 17"/>
          <p:cNvSpPr txBox="1">
            <a:spLocks/>
          </p:cNvSpPr>
          <p:nvPr/>
        </p:nvSpPr>
        <p:spPr>
          <a:xfrm>
            <a:off x="1064636" y="4303697"/>
            <a:ext cx="2134038" cy="144608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defTabSz="512763" rtl="0">
              <a:spcAft>
                <a:spcPts val="2000"/>
              </a:spcAft>
              <a:buNone/>
            </a:pPr>
            <a:r>
              <a:rPr lang="fr-FR" sz="1100">
                <a:solidFill>
                  <a:prstClr val="black">
                    <a:lumMod val="75000"/>
                    <a:lumOff val="25000"/>
                  </a:prstClr>
                </a:solidFill>
                <a:latin typeface="Segoe UI" panose="020B0502040204020203" pitchFamily="34" charset="0"/>
                <a:cs typeface="Segoe UI" panose="020B0502040204020203" pitchFamily="34" charset="0"/>
              </a:rPr>
              <a:t>Sélectionnez un effet d’animation, tel que </a:t>
            </a:r>
            <a:r>
              <a:rPr lang="fr-FR" sz="1100">
                <a:solidFill>
                  <a:srgbClr val="D24726"/>
                </a:solidFill>
                <a:latin typeface="Segoe UI Semibold" panose="020B0702040204020203" pitchFamily="34" charset="0"/>
                <a:cs typeface="Segoe UI Semibold" panose="020B0702040204020203" pitchFamily="34" charset="0"/>
              </a:rPr>
              <a:t>Zoom</a:t>
            </a:r>
            <a:r>
              <a:rPr lang="fr-FR" sz="1100">
                <a:solidFill>
                  <a:prstClr val="black">
                    <a:lumMod val="75000"/>
                    <a:lumOff val="25000"/>
                  </a:prstClr>
                </a:solidFill>
                <a:latin typeface="Segoe UI" panose="020B0502040204020203" pitchFamily="34" charset="0"/>
                <a:cs typeface="Segoe UI" panose="020B0502040204020203" pitchFamily="34" charset="0"/>
              </a:rPr>
              <a:t>, et observez </a:t>
            </a:r>
            <a:br>
              <a:rPr lang="fr-FR" sz="1100">
                <a:solidFill>
                  <a:prstClr val="black">
                    <a:lumMod val="75000"/>
                    <a:lumOff val="25000"/>
                  </a:prstClr>
                </a:solidFill>
                <a:latin typeface="Segoe UI" panose="020B0502040204020203" pitchFamily="34" charset="0"/>
                <a:cs typeface="Segoe UI" panose="020B0502040204020203" pitchFamily="34" charset="0"/>
              </a:rPr>
            </a:br>
            <a:r>
              <a:rPr lang="fr-FR" sz="1100">
                <a:solidFill>
                  <a:prstClr val="black">
                    <a:lumMod val="75000"/>
                    <a:lumOff val="25000"/>
                  </a:prstClr>
                </a:solidFill>
                <a:latin typeface="Segoe UI" panose="020B0502040204020203" pitchFamily="34" charset="0"/>
                <a:cs typeface="Segoe UI" panose="020B0502040204020203" pitchFamily="34" charset="0"/>
              </a:rPr>
              <a:t>ce qui se passe.</a:t>
            </a:r>
          </a:p>
        </p:txBody>
      </p:sp>
      <p:sp>
        <p:nvSpPr>
          <p:cNvPr id="25" name="Zone de texte 16" descr="Sélectionnez-moi"/>
          <p:cNvSpPr txBox="1"/>
          <p:nvPr/>
        </p:nvSpPr>
        <p:spPr>
          <a:xfrm rot="21077122">
            <a:off x="6043297" y="1772253"/>
            <a:ext cx="1334770" cy="435610"/>
          </a:xfrm>
          <a:prstGeom prst="rect">
            <a:avLst/>
          </a:prstGeom>
          <a:noFill/>
          <a:ln>
            <a:noFill/>
          </a:ln>
          <a:effectLst/>
          <a:extLst>
            <a:ext uri="{C572A759-6A51-4108-AA02-DFA0A04FC94B}">
              <ma14:wrappingTextBoxFlag xmlns="" xmlns:ma14="http://schemas.microsoft.com/office/mac/drawingml/2011/main"/>
            </a:ext>
          </a:extLst>
        </p:spPr>
        <p:txBody>
          <a:bodyPr rot="0" spcFirstLastPara="0" vert="horz" wrap="none" lIns="91440" tIns="45720" rIns="91440" bIns="45720" numCol="1" spcCol="0" rtlCol="0" fromWordArt="0" anchor="t" anchorCtr="0" forceAA="0" compatLnSpc="1">
            <a:prstTxWarp prst="textNoShape">
              <a:avLst/>
            </a:prstTxWarp>
            <a:noAutofit/>
          </a:bodyPr>
          <a:lstStyle/>
          <a:p>
            <a:pPr marL="0" marR="0" algn="ctr" rtl="0">
              <a:spcBef>
                <a:spcPts val="0"/>
              </a:spcBef>
              <a:spcAft>
                <a:spcPts val="200"/>
              </a:spcAft>
              <a:tabLst>
                <a:tab pos="4931410" algn="l"/>
              </a:tabLst>
            </a:pPr>
            <a:r>
              <a:rPr lang="fr-FR" sz="1200" b="1" kern="1000" spc="100">
                <a:ln>
                  <a:noFill/>
                </a:ln>
                <a:solidFill>
                  <a:srgbClr val="D24726"/>
                </a:solidFill>
                <a:effectLst/>
                <a:latin typeface="Segoe UI Semibold" panose="020B0702040204020203" pitchFamily="34" charset="0"/>
                <a:ea typeface="SimHei" panose="02010609060101010101" pitchFamily="49" charset="-122"/>
                <a:cs typeface="Times New Roman" panose="02020603050405020304" pitchFamily="18" charset="0"/>
              </a:rPr>
              <a:t>SÉLECTIONNEZ-MOI</a:t>
            </a:r>
            <a:endParaRPr lang="fr-FR" sz="1200" b="1" kern="1400">
              <a:solidFill>
                <a:srgbClr val="D24726"/>
              </a:solidFill>
              <a:effectLst/>
              <a:latin typeface="Segoe UI Light" panose="020B0502040204020203" pitchFamily="34" charset="0"/>
              <a:ea typeface="SimHei" panose="02010609060101010101" pitchFamily="49" charset="-122"/>
              <a:cs typeface="Times New Roman" panose="02020603050405020304" pitchFamily="18" charset="0"/>
            </a:endParaRPr>
          </a:p>
        </p:txBody>
      </p:sp>
      <p:pic>
        <p:nvPicPr>
          <p:cNvPr id="5" name="Image 4" descr="Zone Rechercher"/>
          <p:cNvPicPr>
            <a:picLocks noChangeAspect="1"/>
          </p:cNvPicPr>
          <p:nvPr/>
        </p:nvPicPr>
        <p:blipFill>
          <a:blip r:embed="rId3"/>
          <a:srcRect/>
          <a:stretch/>
        </p:blipFill>
        <p:spPr>
          <a:xfrm>
            <a:off x="4407766" y="3410945"/>
            <a:ext cx="2106152" cy="220832"/>
          </a:xfrm>
          <a:prstGeom prst="rect">
            <a:avLst/>
          </a:prstGeom>
        </p:spPr>
      </p:pic>
      <p:pic>
        <p:nvPicPr>
          <p:cNvPr id="7" name="Image 6" descr="Option Zoom sous l’onglet Animations"/>
          <p:cNvPicPr>
            <a:picLocks noChangeAspect="1"/>
          </p:cNvPicPr>
          <p:nvPr/>
        </p:nvPicPr>
        <p:blipFill>
          <a:blip r:embed="rId4"/>
          <a:srcRect/>
          <a:stretch/>
        </p:blipFill>
        <p:spPr>
          <a:xfrm>
            <a:off x="3063240" y="4069080"/>
            <a:ext cx="3803903" cy="2438400"/>
          </a:xfrm>
          <a:prstGeom prst="rect">
            <a:avLst/>
          </a:prstGeom>
        </p:spPr>
      </p:pic>
      <p:pic>
        <p:nvPicPr>
          <p:cNvPr id="24" name="Image 23">
            <a:extLst>
              <a:ext uri="{C183D7F6-B498-43B3-948B-1728B52AA6E4}">
                <adec:decorative xmlns:adec="http://schemas.microsoft.com/office/drawing/2017/decorative" val="1"/>
              </a:ext>
            </a:extLst>
          </p:cNvPr>
          <p:cNvPicPr/>
          <p:nvPr/>
        </p:nvPicPr>
        <p:blipFill>
          <a:blip r:embed="rId5" cstate="print">
            <a:extLst>
              <a:ext uri="{28A0092B-C50C-407E-A947-70E740481C1C}">
                <a14:useLocalDpi xmlns:a14="http://schemas.microsoft.com/office/drawing/2010/main" val="0"/>
              </a:ext>
            </a:extLst>
          </a:blip>
          <a:stretch>
            <a:fillRect/>
          </a:stretch>
        </p:blipFill>
        <p:spPr>
          <a:xfrm rot="3861835" flipH="1">
            <a:off x="6740574" y="1787378"/>
            <a:ext cx="851862" cy="939987"/>
          </a:xfrm>
          <a:prstGeom prst="rect">
            <a:avLst/>
          </a:prstGeom>
        </p:spPr>
      </p:pic>
      <p:pic>
        <p:nvPicPr>
          <p:cNvPr id="23" name="Image 22" descr="Robot"/>
          <p:cNvPicPr>
            <a:picLocks noChangeAspect="1"/>
          </p:cNvPicPr>
          <p:nvPr/>
        </p:nvPicPr>
        <p:blipFill>
          <a:blip r:embed="rId6"/>
          <a:stretch>
            <a:fillRect/>
          </a:stretch>
        </p:blipFill>
        <p:spPr>
          <a:xfrm>
            <a:off x="7912741" y="1646170"/>
            <a:ext cx="2775459" cy="4531804"/>
          </a:xfrm>
          <a:prstGeom prst="rect">
            <a:avLst/>
          </a:prstGeom>
        </p:spPr>
      </p:pic>
    </p:spTree>
    <p:extLst>
      <p:ext uri="{BB962C8B-B14F-4D97-AF65-F5344CB8AC3E}">
        <p14:creationId xmlns:p14="http://schemas.microsoft.com/office/powerpoint/2010/main" val="7276681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re 7"/>
          <p:cNvSpPr>
            <a:spLocks noGrp="1"/>
          </p:cNvSpPr>
          <p:nvPr>
            <p:ph type="title"/>
          </p:nvPr>
        </p:nvSpPr>
        <p:spPr/>
        <p:txBody>
          <a:bodyPr rtlCol="0"/>
          <a:lstStyle/>
          <a:p>
            <a:pPr rtl="0"/>
            <a:r>
              <a:rPr lang="fr-FR">
                <a:latin typeface="Segoe UI Light" panose="020B0502040204020203" pitchFamily="34" charset="0"/>
                <a:cs typeface="Segoe UI Light" panose="020B0502040204020203" pitchFamily="34" charset="0"/>
              </a:rPr>
              <a:t>Explorez sans quitter vos diapositives</a:t>
            </a:r>
          </a:p>
        </p:txBody>
      </p:sp>
      <p:sp>
        <p:nvSpPr>
          <p:cNvPr id="16" name="Espace réservé du contenu 17"/>
          <p:cNvSpPr txBox="1">
            <a:spLocks/>
          </p:cNvSpPr>
          <p:nvPr/>
        </p:nvSpPr>
        <p:spPr>
          <a:xfrm>
            <a:off x="541608" y="1296100"/>
            <a:ext cx="8940719" cy="1236475"/>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dirty="0">
                <a:latin typeface="Segoe UI" panose="020B0502040204020203" pitchFamily="34" charset="0"/>
                <a:cs typeface="Segoe UI" panose="020B0502040204020203" pitchFamily="34" charset="0"/>
              </a:rPr>
              <a:t>La fonctionnalité Recherche intelligente vous permet d’accéder directement à la recherche dans PowerPoint.</a:t>
            </a:r>
            <a:br>
              <a:rPr lang="fr-FR" dirty="0">
                <a:latin typeface="Segoe UI" panose="020B0502040204020203" pitchFamily="34" charset="0"/>
                <a:cs typeface="Segoe UI" panose="020B0502040204020203" pitchFamily="34" charset="0"/>
              </a:rPr>
            </a:br>
            <a:br>
              <a:rPr lang="fr-FR" dirty="0">
                <a:latin typeface="Segoe UI" panose="020B0502040204020203" pitchFamily="34" charset="0"/>
                <a:cs typeface="Segoe UI" panose="020B0502040204020203" pitchFamily="34" charset="0"/>
              </a:rPr>
            </a:br>
            <a:r>
              <a:rPr lang="fr-FR" dirty="0">
                <a:latin typeface="Segoe UI" panose="020B0502040204020203" pitchFamily="34" charset="0"/>
                <a:cs typeface="Segoe UI" panose="020B0502040204020203" pitchFamily="34" charset="0"/>
              </a:rPr>
              <a:t>Essayez par vous-même :</a:t>
            </a:r>
          </a:p>
        </p:txBody>
      </p:sp>
      <p:pic>
        <p:nvPicPr>
          <p:cNvPr id="18" name="Image 17" descr="Fonctionnalité Recherche intelligente illustrée sur trois images"/>
          <p:cNvPicPr>
            <a:picLocks noChangeAspect="1"/>
          </p:cNvPicPr>
          <p:nvPr/>
        </p:nvPicPr>
        <p:blipFill rotWithShape="1">
          <a:blip r:embed="rId3"/>
          <a:srcRect t="4123" b="4322"/>
          <a:stretch/>
        </p:blipFill>
        <p:spPr>
          <a:xfrm>
            <a:off x="494408" y="2231136"/>
            <a:ext cx="11129521" cy="2927095"/>
          </a:xfrm>
          <a:prstGeom prst="rect">
            <a:avLst/>
          </a:prstGeom>
        </p:spPr>
      </p:pic>
      <p:grpSp>
        <p:nvGrpSpPr>
          <p:cNvPr id="33" name="Groupe 32" descr="Petit cercle contenant le chiffre 1 pour indiquer la première étape"/>
          <p:cNvGrpSpPr/>
          <p:nvPr/>
        </p:nvGrpSpPr>
        <p:grpSpPr bwMode="blackWhite">
          <a:xfrm>
            <a:off x="558723" y="5233381"/>
            <a:ext cx="558179" cy="409838"/>
            <a:chOff x="6953426" y="711274"/>
            <a:chExt cx="558179" cy="409838"/>
          </a:xfrm>
        </p:grpSpPr>
        <p:sp>
          <p:nvSpPr>
            <p:cNvPr id="34" name="Ovale 33"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35" name="Zone de texte 34" descr="Chiffre 1"/>
            <p:cNvSpPr txBox="1"/>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1</a:t>
              </a:r>
            </a:p>
          </p:txBody>
        </p:sp>
      </p:grpSp>
      <p:sp>
        <p:nvSpPr>
          <p:cNvPr id="42" name="Espace réservé du contenu 17"/>
          <p:cNvSpPr txBox="1">
            <a:spLocks/>
          </p:cNvSpPr>
          <p:nvPr/>
        </p:nvSpPr>
        <p:spPr>
          <a:xfrm>
            <a:off x="1066038" y="5273573"/>
            <a:ext cx="2919669" cy="129839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dirty="0">
                <a:solidFill>
                  <a:prstClr val="black">
                    <a:lumMod val="75000"/>
                    <a:lumOff val="25000"/>
                  </a:prstClr>
                </a:solidFill>
                <a:latin typeface="Segoe UI" panose="020B0502040204020203" pitchFamily="34" charset="0"/>
                <a:cs typeface="Segoe UI" panose="020B0502040204020203" pitchFamily="34" charset="0"/>
              </a:rPr>
              <a:t>Cliquez avec le bouton droit sur le mot </a:t>
            </a:r>
            <a:r>
              <a:rPr lang="fr-FR" i="1" dirty="0">
                <a:solidFill>
                  <a:srgbClr val="D24726"/>
                </a:solidFill>
                <a:latin typeface="Segoe UI" panose="020B0502040204020203" pitchFamily="34" charset="0"/>
                <a:cs typeface="Segoe UI" panose="020B0502040204020203" pitchFamily="34" charset="0"/>
              </a:rPr>
              <a:t>bureau</a:t>
            </a:r>
            <a:r>
              <a:rPr lang="fr-FR" dirty="0">
                <a:solidFill>
                  <a:prstClr val="black">
                    <a:lumMod val="75000"/>
                    <a:lumOff val="25000"/>
                  </a:prstClr>
                </a:solidFill>
                <a:latin typeface="Segoe UI" panose="020B0502040204020203" pitchFamily="34" charset="0"/>
                <a:cs typeface="Segoe UI" panose="020B0502040204020203" pitchFamily="34" charset="0"/>
              </a:rPr>
              <a:t> dans la phrase suivante : </a:t>
            </a:r>
            <a:r>
              <a:rPr lang="fr-FR" sz="1800" dirty="0">
                <a:solidFill>
                  <a:prstClr val="black">
                    <a:lumMod val="75000"/>
                    <a:lumOff val="25000"/>
                  </a:prstClr>
                </a:solidFill>
                <a:latin typeface="Segoe UI" panose="020B0502040204020203" pitchFamily="34" charset="0"/>
                <a:cs typeface="Segoe UI" panose="020B0502040204020203" pitchFamily="34" charset="0"/>
              </a:rPr>
              <a:t>mobilier de bureau</a:t>
            </a:r>
            <a:r>
              <a:rPr lang="fr-FR" dirty="0">
                <a:solidFill>
                  <a:prstClr val="black">
                    <a:lumMod val="75000"/>
                    <a:lumOff val="25000"/>
                  </a:prstClr>
                </a:solidFill>
                <a:latin typeface="Segoe UI" panose="020B0502040204020203" pitchFamily="34" charset="0"/>
                <a:cs typeface="Segoe UI" panose="020B0502040204020203" pitchFamily="34" charset="0"/>
              </a:rPr>
              <a:t>.</a:t>
            </a:r>
          </a:p>
        </p:txBody>
      </p:sp>
      <p:grpSp>
        <p:nvGrpSpPr>
          <p:cNvPr id="36" name="Groupe 35" descr="Petit cercle contenant le chiffre 2 pour indiquer la deuxième étape"/>
          <p:cNvGrpSpPr/>
          <p:nvPr/>
        </p:nvGrpSpPr>
        <p:grpSpPr bwMode="blackWhite">
          <a:xfrm>
            <a:off x="4249102" y="5233381"/>
            <a:ext cx="558179" cy="409838"/>
            <a:chOff x="6953426" y="711274"/>
            <a:chExt cx="558179" cy="409838"/>
          </a:xfrm>
        </p:grpSpPr>
        <p:sp>
          <p:nvSpPr>
            <p:cNvPr id="37" name="Ovale 36"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38" name="Zone de texte 37" descr="Chiffre 2"/>
            <p:cNvSpPr txBox="1"/>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2</a:t>
              </a:r>
            </a:p>
          </p:txBody>
        </p:sp>
      </p:grpSp>
      <p:sp>
        <p:nvSpPr>
          <p:cNvPr id="43" name="Espace réservé du contenu 17"/>
          <p:cNvSpPr txBox="1">
            <a:spLocks/>
          </p:cNvSpPr>
          <p:nvPr/>
        </p:nvSpPr>
        <p:spPr>
          <a:xfrm>
            <a:off x="4747855" y="5273573"/>
            <a:ext cx="3106367" cy="132405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r>
              <a:rPr lang="fr-FR">
                <a:solidFill>
                  <a:prstClr val="black">
                    <a:lumMod val="75000"/>
                    <a:lumOff val="25000"/>
                  </a:prstClr>
                </a:solidFill>
                <a:latin typeface="Segoe UI" panose="020B0502040204020203" pitchFamily="34" charset="0"/>
                <a:cs typeface="Segoe UI" panose="020B0502040204020203" pitchFamily="34" charset="0"/>
              </a:rPr>
              <a:t>Sélectionnez l’option </a:t>
            </a:r>
            <a:r>
              <a:rPr lang="fr-FR">
                <a:solidFill>
                  <a:srgbClr val="D24726"/>
                </a:solidFill>
                <a:latin typeface="Segoe UI Semibold" panose="020B0702040204020203" pitchFamily="34" charset="0"/>
                <a:cs typeface="Segoe UI Semibold" panose="020B0702040204020203" pitchFamily="34" charset="0"/>
              </a:rPr>
              <a:t>Recherche</a:t>
            </a:r>
            <a:r>
              <a:rPr lang="fr-FR">
                <a:solidFill>
                  <a:prstClr val="black">
                    <a:lumMod val="75000"/>
                    <a:lumOff val="25000"/>
                  </a:prstClr>
                </a:solidFill>
                <a:cs typeface="Segoe UI"/>
              </a:rPr>
              <a:t> </a:t>
            </a:r>
            <a:r>
              <a:rPr lang="fr-FR">
                <a:solidFill>
                  <a:srgbClr val="D24726"/>
                </a:solidFill>
                <a:latin typeface="Segoe UI Semibold" panose="020B0702040204020203" pitchFamily="34" charset="0"/>
                <a:cs typeface="Segoe UI Semibold" panose="020B0702040204020203" pitchFamily="34" charset="0"/>
              </a:rPr>
              <a:t>intelligente</a:t>
            </a:r>
            <a:r>
              <a:rPr lang="fr-FR">
                <a:latin typeface="Segoe UI" panose="020B0502040204020203" pitchFamily="34" charset="0"/>
                <a:cs typeface="Segoe UI" panose="020B0502040204020203" pitchFamily="34" charset="0"/>
              </a:rPr>
              <a:t>. Vous remarquerez que les résultats sont contextuels pour cette phrase (et non pour </a:t>
            </a:r>
            <a:r>
              <a:rPr lang="fr-FR" sz="1800">
                <a:latin typeface="Segoe UI" panose="020B0502040204020203" pitchFamily="34" charset="0"/>
                <a:cs typeface="Segoe UI" panose="020B0502040204020203" pitchFamily="34" charset="0"/>
              </a:rPr>
              <a:t>Applications Microsoft Office</a:t>
            </a:r>
            <a:r>
              <a:rPr lang="fr-FR">
                <a:latin typeface="Segoe UI" panose="020B0502040204020203" pitchFamily="34" charset="0"/>
                <a:cs typeface="Segoe UI" panose="020B0502040204020203" pitchFamily="34" charset="0"/>
              </a:rPr>
              <a:t>).</a:t>
            </a:r>
            <a:endParaRPr lang="fr-FR">
              <a:solidFill>
                <a:srgbClr val="D24726"/>
              </a:solidFill>
              <a:latin typeface="Segoe UI" panose="020B0502040204020203" pitchFamily="34" charset="0"/>
              <a:cs typeface="Segoe UI" panose="020B0502040204020203" pitchFamily="34" charset="0"/>
            </a:endParaRPr>
          </a:p>
        </p:txBody>
      </p:sp>
      <p:grpSp>
        <p:nvGrpSpPr>
          <p:cNvPr id="39" name="Groupe 38" descr="Petit cercle contenant le chiffre 3 pour indiquer la troisième étape"/>
          <p:cNvGrpSpPr/>
          <p:nvPr/>
        </p:nvGrpSpPr>
        <p:grpSpPr bwMode="blackWhite">
          <a:xfrm>
            <a:off x="7930921" y="5233381"/>
            <a:ext cx="558179" cy="409838"/>
            <a:chOff x="6953426" y="711274"/>
            <a:chExt cx="558179" cy="409838"/>
          </a:xfrm>
        </p:grpSpPr>
        <p:sp>
          <p:nvSpPr>
            <p:cNvPr id="40" name="Ovale 39" descr="Petit ce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41" name="Zone de texte 40" descr="Chiffre 3"/>
            <p:cNvSpPr txBox="1"/>
            <p:nvPr/>
          </p:nvSpPr>
          <p:spPr bwMode="blackWhite">
            <a:xfrm>
              <a:off x="6953426" y="727564"/>
              <a:ext cx="558179" cy="369332"/>
            </a:xfrm>
            <a:prstGeom prst="rect">
              <a:avLst/>
            </a:prstGeom>
            <a:noFill/>
          </p:spPr>
          <p:txBody>
            <a:bodyPr wrap="square" rtlCol="0">
              <a:spAutoFit/>
            </a:bodyPr>
            <a:lstStyle/>
            <a:p>
              <a:pPr algn="ctr" rtl="0"/>
              <a:r>
                <a:rPr lang="fr-FR">
                  <a:solidFill>
                    <a:schemeClr val="bg1"/>
                  </a:solidFill>
                  <a:latin typeface="Segoe UI Semibold" panose="020B0702040204020203" pitchFamily="34" charset="0"/>
                  <a:cs typeface="Segoe UI Semibold" panose="020B0702040204020203" pitchFamily="34" charset="0"/>
                </a:rPr>
                <a:t>3</a:t>
              </a:r>
            </a:p>
          </p:txBody>
        </p:sp>
      </p:grpSp>
      <p:sp>
        <p:nvSpPr>
          <p:cNvPr id="44" name="Espace réservé du contenu 17"/>
          <p:cNvSpPr txBox="1">
            <a:spLocks/>
          </p:cNvSpPr>
          <p:nvPr/>
        </p:nvSpPr>
        <p:spPr>
          <a:xfrm>
            <a:off x="8429668" y="5273573"/>
            <a:ext cx="3107336" cy="1341886"/>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rtl="0">
              <a:spcAft>
                <a:spcPts val="2000"/>
              </a:spcAft>
              <a:buNone/>
            </a:pPr>
            <a:r>
              <a:rPr lang="fr-FR">
                <a:latin typeface="Segoe UI" panose="020B0502040204020203" pitchFamily="34" charset="0"/>
                <a:cs typeface="Segoe UI" panose="020B0502040204020203" pitchFamily="34" charset="0"/>
              </a:rPr>
              <a:t>Amusez-vous en utilisant de nouveau la fonctionnalité Recherche intelligente. Pour cela, cliquez avec le bouton droit sur le mot </a:t>
            </a:r>
            <a:r>
              <a:rPr lang="fr-FR" i="1">
                <a:solidFill>
                  <a:srgbClr val="D24726"/>
                </a:solidFill>
                <a:latin typeface="Segoe UI" panose="020B0502040204020203" pitchFamily="34" charset="0"/>
                <a:cs typeface="Segoe UI" panose="020B0502040204020203" pitchFamily="34" charset="0"/>
              </a:rPr>
              <a:t>Office</a:t>
            </a:r>
            <a:r>
              <a:rPr lang="fr-FR"/>
              <a:t> </a:t>
            </a:r>
            <a:r>
              <a:rPr lang="fr-FR">
                <a:latin typeface="Segoe UI" panose="020B0502040204020203" pitchFamily="34" charset="0"/>
                <a:cs typeface="Segoe UI" panose="020B0502040204020203" pitchFamily="34" charset="0"/>
              </a:rPr>
              <a:t>dans l’étape 2.</a:t>
            </a:r>
          </a:p>
          <a:p>
            <a:pPr marL="0" indent="0" rtl="0">
              <a:spcAft>
                <a:spcPts val="2000"/>
              </a:spcAft>
              <a:buNone/>
            </a:pPr>
            <a:endParaRPr lang="fr-FR">
              <a:solidFill>
                <a:prstClr val="black">
                  <a:lumMod val="75000"/>
                  <a:lumOff val="25000"/>
                </a:prstClr>
              </a:solidFill>
            </a:endParaRPr>
          </a:p>
        </p:txBody>
      </p:sp>
    </p:spTree>
    <p:extLst>
      <p:ext uri="{BB962C8B-B14F-4D97-AF65-F5344CB8AC3E}">
        <p14:creationId xmlns:p14="http://schemas.microsoft.com/office/powerpoint/2010/main" val="17693260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9"/>
          <p:cNvSpPr>
            <a:spLocks noGrp="1"/>
          </p:cNvSpPr>
          <p:nvPr>
            <p:ph type="title"/>
          </p:nvPr>
        </p:nvSpPr>
        <p:spPr>
          <a:xfrm>
            <a:off x="521208" y="905256"/>
            <a:ext cx="6876288" cy="1271016"/>
          </a:xfrm>
        </p:spPr>
        <p:txBody>
          <a:bodyPr rtlCol="0">
            <a:normAutofit/>
          </a:bodyPr>
          <a:lstStyle/>
          <a:p>
            <a:pPr rtl="0"/>
            <a:r>
              <a:rPr lang="fr-FR" dirty="0">
                <a:latin typeface="Segoe UI Light" panose="020B0502040204020203" pitchFamily="34" charset="0"/>
                <a:cs typeface="Segoe UI Light" panose="020B0502040204020203" pitchFamily="34" charset="0"/>
              </a:rPr>
              <a:t>Vous avez d’autres questions sur PowerPoint ?</a:t>
            </a:r>
          </a:p>
        </p:txBody>
      </p:sp>
      <p:sp>
        <p:nvSpPr>
          <p:cNvPr id="5" name="Espace réservé du contenu 4"/>
          <p:cNvSpPr>
            <a:spLocks noGrp="1"/>
          </p:cNvSpPr>
          <p:nvPr>
            <p:ph sz="half" idx="4294967295"/>
          </p:nvPr>
        </p:nvSpPr>
        <p:spPr>
          <a:xfrm>
            <a:off x="541611" y="2614427"/>
            <a:ext cx="7322229" cy="3978275"/>
          </a:xfrm>
        </p:spPr>
        <p:txBody>
          <a:bodyPr rtlCol="0">
            <a:normAutofit/>
          </a:bodyPr>
          <a:lstStyle/>
          <a:p>
            <a:pPr marL="0" indent="0" rtl="0">
              <a:lnSpc>
                <a:spcPts val="3600"/>
              </a:lnSpc>
              <a:spcAft>
                <a:spcPts val="0"/>
              </a:spcAft>
              <a:buNone/>
            </a:pPr>
            <a:r>
              <a:rPr lang="fr-FR" sz="2000" dirty="0">
                <a:latin typeface="Segoe UI Light" panose="020B0502040204020203" pitchFamily="34" charset="0"/>
                <a:cs typeface="Segoe UI Light" panose="020B0502040204020203" pitchFamily="34" charset="0"/>
              </a:rPr>
              <a:t>Appuyez sur le bouton </a:t>
            </a:r>
            <a:r>
              <a:rPr lang="fr-FR" sz="2000" dirty="0">
                <a:solidFill>
                  <a:srgbClr val="D24726"/>
                </a:solidFill>
                <a:latin typeface="Segoe UI Semibold" panose="020B0702040204020203" pitchFamily="34" charset="0"/>
                <a:cs typeface="Segoe UI Semibold" panose="020B0702040204020203" pitchFamily="34" charset="0"/>
              </a:rPr>
              <a:t>Rechercher                       </a:t>
            </a:r>
            <a:r>
              <a:rPr lang="fr-FR" sz="2000" dirty="0">
                <a:latin typeface="Segoe UI Light" panose="020B0502040204020203" pitchFamily="34" charset="0"/>
                <a:cs typeface="Segoe UI Light" panose="020B0502040204020203" pitchFamily="34" charset="0"/>
              </a:rPr>
              <a:t>, puis tapez la commande recherchée.</a:t>
            </a:r>
            <a:br>
              <a:rPr lang="fr-FR" sz="2000" dirty="0">
                <a:latin typeface="Segoe UI Light" panose="020B0502040204020203" pitchFamily="34" charset="0"/>
                <a:cs typeface="Segoe UI Light" panose="020B0502040204020203" pitchFamily="34" charset="0"/>
              </a:rPr>
            </a:br>
            <a:endParaRPr lang="fr-FR" sz="2000" dirty="0">
              <a:latin typeface="Segoe UI Light" panose="020B0502040204020203" pitchFamily="34" charset="0"/>
              <a:cs typeface="Segoe UI Light" panose="020B0502040204020203" pitchFamily="34" charset="0"/>
            </a:endParaRPr>
          </a:p>
          <a:p>
            <a:pPr>
              <a:lnSpc>
                <a:spcPts val="3600"/>
              </a:lnSpc>
              <a:spcAft>
                <a:spcPts val="0"/>
              </a:spcAft>
            </a:pPr>
            <a:r>
              <a:rPr lang="fr-FR" sz="2000" u="sng" dirty="0">
                <a:latin typeface="Segoe UI Light" panose="020B0502040204020203" pitchFamily="34" charset="0"/>
                <a:cs typeface="Segoe UI Light" panose="020B0502040204020203" pitchFamily="34" charset="0"/>
                <a:hlinkClick r:id="rId3" tooltip="Visitez le blog de l’équipe PowerPoint."/>
              </a:rPr>
              <a:t>Visitez le blog de l’équipe PowerPoint</a:t>
            </a:r>
            <a:r>
              <a:rPr lang="fr-FR" sz="2000" dirty="0">
                <a:latin typeface="Segoe UI Light" panose="020B0502040204020203" pitchFamily="34" charset="0"/>
                <a:cs typeface="Segoe UI Light" panose="020B0502040204020203" pitchFamily="34" charset="0"/>
                <a:hlinkClick r:id="rId3" tooltip="Visitez le blog de l’équipe PowerPoint."/>
              </a:rPr>
              <a:t>.</a:t>
            </a:r>
            <a:endParaRPr lang="fr-FR" sz="2000" dirty="0">
              <a:latin typeface="Segoe UI Light" panose="020B0502040204020203" pitchFamily="34" charset="0"/>
              <a:cs typeface="Segoe UI Light" panose="020B0502040204020203" pitchFamily="34" charset="0"/>
            </a:endParaRPr>
          </a:p>
          <a:p>
            <a:pPr marL="0" indent="0" rtl="0">
              <a:lnSpc>
                <a:spcPts val="3600"/>
              </a:lnSpc>
              <a:spcBef>
                <a:spcPts val="1500"/>
              </a:spcBef>
              <a:spcAft>
                <a:spcPts val="0"/>
              </a:spcAft>
              <a:buNone/>
            </a:pPr>
            <a:r>
              <a:rPr lang="fr-FR" sz="2000" dirty="0">
                <a:latin typeface="Segoe UI Light" panose="020B0502040204020203" pitchFamily="34" charset="0"/>
                <a:cs typeface="Segoe UI Light" panose="020B0502040204020203" pitchFamily="34" charset="0"/>
                <a:hlinkClick r:id="rId4" tooltip="Accédez à une formation gratuite sur PowerPoint."/>
              </a:rPr>
              <a:t>Accédez à une formation gratuite sur PowerPoint.</a:t>
            </a:r>
            <a:endParaRPr lang="fr-FR" sz="2000" dirty="0">
              <a:latin typeface="Segoe UI Light" panose="020B0502040204020203" pitchFamily="34" charset="0"/>
              <a:cs typeface="Segoe UI Light" panose="020B0502040204020203" pitchFamily="34" charset="0"/>
            </a:endParaRPr>
          </a:p>
          <a:p>
            <a:pPr marL="0" indent="0" rtl="0">
              <a:lnSpc>
                <a:spcPts val="3600"/>
              </a:lnSpc>
              <a:spcAft>
                <a:spcPts val="0"/>
              </a:spcAft>
              <a:buNone/>
            </a:pPr>
            <a:endParaRPr lang="fr-FR" sz="2000" dirty="0">
              <a:latin typeface="Segoe UI Light" panose="020B0502040204020203" pitchFamily="34" charset="0"/>
              <a:cs typeface="Segoe UI Light" panose="020B0502040204020203" pitchFamily="34" charset="0"/>
            </a:endParaRPr>
          </a:p>
          <a:p>
            <a:pPr marL="0" indent="0" rtl="0">
              <a:lnSpc>
                <a:spcPts val="3600"/>
              </a:lnSpc>
              <a:spcAft>
                <a:spcPts val="0"/>
              </a:spcAft>
              <a:buNone/>
            </a:pPr>
            <a:endParaRPr lang="fr-FR" sz="2000" dirty="0">
              <a:latin typeface="Segoe UI Light" panose="020B0502040204020203" pitchFamily="34" charset="0"/>
              <a:cs typeface="Segoe UI Light" panose="020B0502040204020203" pitchFamily="34" charset="0"/>
            </a:endParaRPr>
          </a:p>
        </p:txBody>
      </p:sp>
      <p:pic>
        <p:nvPicPr>
          <p:cNvPr id="2" name="Image 1" descr="Bouton Rechercher"/>
          <p:cNvPicPr>
            <a:picLocks noChangeAspect="1"/>
          </p:cNvPicPr>
          <p:nvPr/>
        </p:nvPicPr>
        <p:blipFill>
          <a:blip r:embed="rId5"/>
          <a:srcRect/>
          <a:stretch/>
        </p:blipFill>
        <p:spPr>
          <a:xfrm>
            <a:off x="4607910" y="2350333"/>
            <a:ext cx="1268511" cy="1189747"/>
          </a:xfrm>
          <a:prstGeom prst="rect">
            <a:avLst/>
          </a:prstGeom>
        </p:spPr>
      </p:pic>
      <p:pic>
        <p:nvPicPr>
          <p:cNvPr id="8" name="Image 7" descr="Flèche vers la droite avec lien hypertexte vers le blog de l’équipe PowerPoint. Sélectionnez l’image pour consulter le blog de l’équipe PowerPoint ">
            <a:hlinkClick r:id="rId3" tooltip="Cliquez ici pour consulter le blog de l’équipe PowerPoin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277110" y="3992244"/>
            <a:ext cx="661940" cy="661940"/>
          </a:xfrm>
          <a:prstGeom prst="rect">
            <a:avLst/>
          </a:prstGeom>
        </p:spPr>
      </p:pic>
      <p:pic>
        <p:nvPicPr>
          <p:cNvPr id="7" name="Image 6" descr="Flèche vers la droite avec lien hypertexte vers la formation gratuite sur PowerPoint. Sélectionnez l’image pour accéder à la formation gratuite sur PowerPoint">
            <a:hlinkClick r:id="rId4" tooltip="Cliquez ici pour accéder à une formation gratuite sur PowerPoin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277110" y="4678156"/>
            <a:ext cx="661940" cy="661940"/>
          </a:xfrm>
          <a:prstGeom prst="rect">
            <a:avLst/>
          </a:prstGeom>
        </p:spPr>
      </p:pic>
      <p:sp>
        <p:nvSpPr>
          <p:cNvPr id="9" name="Zone de texte 8"/>
          <p:cNvSpPr txBox="1"/>
          <p:nvPr/>
        </p:nvSpPr>
        <p:spPr>
          <a:xfrm>
            <a:off x="541611" y="5738132"/>
            <a:ext cx="6193971" cy="307777"/>
          </a:xfrm>
          <a:prstGeom prst="rect">
            <a:avLst/>
          </a:prstGeom>
          <a:noFill/>
        </p:spPr>
        <p:txBody>
          <a:bodyPr wrap="square" rtlCol="0">
            <a:spAutoFit/>
          </a:bodyPr>
          <a:lstStyle/>
          <a:p>
            <a:pPr algn="l" rtl="0"/>
            <a:r>
              <a:rPr lang="fr-FR" sz="1400">
                <a:latin typeface="Segoe UI Light" panose="020B0502040204020203" pitchFamily="34" charset="0"/>
                <a:cs typeface="Segoe UI Light" panose="020B0502040204020203" pitchFamily="34" charset="0"/>
              </a:rPr>
              <a:t>SÉLECTIONNEZ LA FLÈCHE EN MODE DIAPORAMA.</a:t>
            </a:r>
          </a:p>
        </p:txBody>
      </p:sp>
      <p:pic>
        <p:nvPicPr>
          <p:cNvPr id="11" name="Image 10" descr="Suggestions de la zone Rechercher"/>
          <p:cNvPicPr>
            <a:picLocks noChangeAspect="1"/>
          </p:cNvPicPr>
          <p:nvPr/>
        </p:nvPicPr>
        <p:blipFill>
          <a:blip r:embed="rId7"/>
          <a:srcRect/>
          <a:stretch/>
        </p:blipFill>
        <p:spPr>
          <a:xfrm>
            <a:off x="8408066" y="3066767"/>
            <a:ext cx="2476156" cy="1390718"/>
          </a:xfrm>
          <a:prstGeom prst="rect">
            <a:avLst/>
          </a:prstGeom>
        </p:spPr>
      </p:pic>
    </p:spTree>
    <p:extLst>
      <p:ext uri="{BB962C8B-B14F-4D97-AF65-F5344CB8AC3E}">
        <p14:creationId xmlns:p14="http://schemas.microsoft.com/office/powerpoint/2010/main" val="8930258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xmlns:p14="http://schemas.microsoft.com/office/powerpoint/2010/main" spd="slow">
        <p:fade/>
      </p:transition>
    </mc:Fallback>
  </mc:AlternateContent>
</p:sld>
</file>

<file path=ppt/theme/theme1.xml><?xml version="1.0" encoding="utf-8"?>
<a:theme xmlns:a="http://schemas.openxmlformats.org/drawingml/2006/main" name="DocBienvenu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0957315_TF10001108_Win32" id="{2806A0BE-F809-4871-972D-2526D4384446}" vid="{31D09BF8-A1E0-4D8B-BA3C-9CB9896B1121}"/>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{235E66C3-8F62-42EF-A566-46474868DF5C}tf10001108_win32</Template>
  <TotalTime>0</TotalTime>
  <Words>659</Words>
  <Application>Microsoft Office PowerPoint</Application>
  <PresentationFormat>Grand écran</PresentationFormat>
  <Paragraphs>67</Paragraphs>
  <Slides>9</Slides>
  <Notes>9</Notes>
  <HiddenSlides>0</HiddenSlides>
  <MMClips>1</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9</vt:i4>
      </vt:variant>
    </vt:vector>
  </HeadingPairs>
  <TitlesOfParts>
    <vt:vector size="15" baseType="lpstr">
      <vt:lpstr>Arial</vt:lpstr>
      <vt:lpstr>Calibri</vt:lpstr>
      <vt:lpstr>Segoe UI</vt:lpstr>
      <vt:lpstr>Segoe UI Light</vt:lpstr>
      <vt:lpstr>Segoe UI Semibold</vt:lpstr>
      <vt:lpstr>DocBienvenue</vt:lpstr>
      <vt:lpstr>Bienvenue dans PowerPoint</vt:lpstr>
      <vt:lpstr>Le Concepteur vous aide à transmettre votre message</vt:lpstr>
      <vt:lpstr>Comment utiliser le Concepteur PowerPoint</vt:lpstr>
      <vt:lpstr>Morphose</vt:lpstr>
      <vt:lpstr>Configuration de la transition Morphose</vt:lpstr>
      <vt:lpstr>Collaboration en temps réel</vt:lpstr>
      <vt:lpstr>La fonctionnalité Rechercher n’a plus aucun secret pour vous</vt:lpstr>
      <vt:lpstr>Explorez sans quitter vos diapositives</vt:lpstr>
      <vt:lpstr>Vous avez d’autres questions sur PowerPoint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Bienvenue dans PowerPoint</dc:title>
  <dc:creator>Zenidoc</dc:creator>
  <cp:keywords/>
  <cp:lastModifiedBy>Zenidoc</cp:lastModifiedBy>
  <cp:revision>1</cp:revision>
  <dcterms:created xsi:type="dcterms:W3CDTF">2022-06-27T08:43:19Z</dcterms:created>
  <dcterms:modified xsi:type="dcterms:W3CDTF">2022-06-27T08:43:34Z</dcterms:modified>
  <cp:version/>
</cp:coreProperties>
</file>